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>
  <p:sldMasterIdLst>
    <p:sldMasterId id="2147483659" r:id="rId1"/>
    <p:sldMasterId id="2147484030" r:id="rId2"/>
    <p:sldMasterId id="2147484008" r:id="rId3"/>
  </p:sldMasterIdLst>
  <p:notesMasterIdLst>
    <p:notesMasterId r:id="rId17"/>
  </p:notesMasterIdLst>
  <p:sldIdLst>
    <p:sldId id="694" r:id="rId4"/>
    <p:sldId id="961" r:id="rId5"/>
    <p:sldId id="977" r:id="rId6"/>
    <p:sldId id="978" r:id="rId7"/>
    <p:sldId id="1096" r:id="rId8"/>
    <p:sldId id="1098" r:id="rId9"/>
    <p:sldId id="1099" r:id="rId10"/>
    <p:sldId id="1100" r:id="rId11"/>
    <p:sldId id="1101" r:id="rId12"/>
    <p:sldId id="1103" r:id="rId13"/>
    <p:sldId id="1102" r:id="rId14"/>
    <p:sldId id="1079" r:id="rId15"/>
    <p:sldId id="984" r:id="rId16"/>
  </p:sldIdLst>
  <p:sldSz cx="9906000" cy="6858000" type="A4"/>
  <p:notesSz cx="6802438" cy="9934575"/>
  <p:defaultTextStyle>
    <a:defPPr>
      <a:defRPr lang="ko-KR"/>
    </a:defPPr>
    <a:lvl1pPr algn="l" rtl="0" eaLnBrk="0" fontAlgn="base" hangingPunct="0">
      <a:spcBef>
        <a:spcPct val="20000"/>
      </a:spcBef>
      <a:spcAft>
        <a:spcPct val="0"/>
      </a:spcAft>
      <a:buClr>
        <a:srgbClr val="5F5F5F"/>
      </a:buClr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1pPr>
    <a:lvl2pPr marL="457200" algn="l" rtl="0" eaLnBrk="0" fontAlgn="base" hangingPunct="0">
      <a:spcBef>
        <a:spcPct val="20000"/>
      </a:spcBef>
      <a:spcAft>
        <a:spcPct val="0"/>
      </a:spcAft>
      <a:buClr>
        <a:srgbClr val="5F5F5F"/>
      </a:buClr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2pPr>
    <a:lvl3pPr marL="914400" algn="l" rtl="0" eaLnBrk="0" fontAlgn="base" hangingPunct="0">
      <a:spcBef>
        <a:spcPct val="20000"/>
      </a:spcBef>
      <a:spcAft>
        <a:spcPct val="0"/>
      </a:spcAft>
      <a:buClr>
        <a:srgbClr val="5F5F5F"/>
      </a:buClr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3pPr>
    <a:lvl4pPr marL="1371600" algn="l" rtl="0" eaLnBrk="0" fontAlgn="base" hangingPunct="0">
      <a:spcBef>
        <a:spcPct val="20000"/>
      </a:spcBef>
      <a:spcAft>
        <a:spcPct val="0"/>
      </a:spcAft>
      <a:buClr>
        <a:srgbClr val="5F5F5F"/>
      </a:buClr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4pPr>
    <a:lvl5pPr marL="1828800" algn="l" rtl="0" eaLnBrk="0" fontAlgn="base" hangingPunct="0">
      <a:spcBef>
        <a:spcPct val="20000"/>
      </a:spcBef>
      <a:spcAft>
        <a:spcPct val="0"/>
      </a:spcAft>
      <a:buClr>
        <a:srgbClr val="5F5F5F"/>
      </a:buClr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5pPr>
    <a:lvl6pPr marL="2286000" algn="l" defTabSz="914400" rtl="0" eaLnBrk="1" latinLnBrk="1" hangingPunct="1"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6pPr>
    <a:lvl7pPr marL="2743200" algn="l" defTabSz="914400" rtl="0" eaLnBrk="1" latinLnBrk="1" hangingPunct="1"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7pPr>
    <a:lvl8pPr marL="3200400" algn="l" defTabSz="914400" rtl="0" eaLnBrk="1" latinLnBrk="1" hangingPunct="1"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8pPr>
    <a:lvl9pPr marL="3657600" algn="l" defTabSz="914400" rtl="0" eaLnBrk="1" latinLnBrk="1" hangingPunct="1">
      <a:defRPr sz="1600" b="1" kern="1200">
        <a:solidFill>
          <a:srgbClr val="221F1F"/>
        </a:solidFill>
        <a:latin typeface="맑은 고딕" pitchFamily="50" charset="-127"/>
        <a:ea typeface="맑은 고딕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04">
          <p15:clr>
            <a:srgbClr val="A4A3A4"/>
          </p15:clr>
        </p15:guide>
        <p15:guide id="2" orient="horz" pos="2161">
          <p15:clr>
            <a:srgbClr val="A4A3A4"/>
          </p15:clr>
        </p15:guide>
        <p15:guide id="3" orient="horz" pos="3696">
          <p15:clr>
            <a:srgbClr val="A4A3A4"/>
          </p15:clr>
        </p15:guide>
        <p15:guide id="4" orient="horz" pos="568">
          <p15:clr>
            <a:srgbClr val="A4A3A4"/>
          </p15:clr>
        </p15:guide>
        <p15:guide id="5" orient="horz" pos="1140">
          <p15:clr>
            <a:srgbClr val="A4A3A4"/>
          </p15:clr>
        </p15:guide>
        <p15:guide id="6" orient="horz" pos="766">
          <p15:clr>
            <a:srgbClr val="A4A3A4"/>
          </p15:clr>
        </p15:guide>
        <p15:guide id="7" pos="132">
          <p15:clr>
            <a:srgbClr val="A4A3A4"/>
          </p15:clr>
        </p15:guide>
        <p15:guide id="8" pos="6117">
          <p15:clr>
            <a:srgbClr val="A4A3A4"/>
          </p15:clr>
        </p15:guide>
        <p15:guide id="9" pos="1787">
          <p15:clr>
            <a:srgbClr val="A4A3A4"/>
          </p15:clr>
        </p15:guide>
        <p15:guide id="10" pos="308">
          <p15:clr>
            <a:srgbClr val="A4A3A4"/>
          </p15:clr>
        </p15:guide>
        <p15:guide id="11" pos="4461">
          <p15:clr>
            <a:srgbClr val="A4A3A4"/>
          </p15:clr>
        </p15:guide>
        <p15:guide id="12" pos="867">
          <p15:clr>
            <a:srgbClr val="A4A3A4"/>
          </p15:clr>
        </p15:guide>
        <p15:guide id="13" pos="313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3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3300"/>
    <a:srgbClr val="FFFF99"/>
    <a:srgbClr val="FFFF66"/>
    <a:srgbClr val="4C6C46"/>
    <a:srgbClr val="679220"/>
    <a:srgbClr val="0000FF"/>
    <a:srgbClr val="51743E"/>
    <a:srgbClr val="CFD87A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9CE7FEF-4D45-456A-B17B-86890BDCDD4B}" v="36" dt="2021-03-21T13:56:46.1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637" autoAdjust="0"/>
    <p:restoredTop sz="98487" autoAdjust="0"/>
  </p:normalViewPr>
  <p:slideViewPr>
    <p:cSldViewPr snapToGrid="0" snapToObjects="1">
      <p:cViewPr varScale="1">
        <p:scale>
          <a:sx n="75" d="100"/>
          <a:sy n="75" d="100"/>
        </p:scale>
        <p:origin x="676" y="60"/>
      </p:cViewPr>
      <p:guideLst>
        <p:guide orient="horz" pos="904"/>
        <p:guide orient="horz" pos="2161"/>
        <p:guide orient="horz" pos="3696"/>
        <p:guide orient="horz" pos="568"/>
        <p:guide orient="horz" pos="1140"/>
        <p:guide orient="horz" pos="766"/>
        <p:guide pos="132"/>
        <p:guide pos="6117"/>
        <p:guide pos="1787"/>
        <p:guide pos="308"/>
        <p:guide pos="4461"/>
        <p:guide pos="867"/>
        <p:guide pos="313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3" d="100"/>
          <a:sy n="73" d="100"/>
        </p:scale>
        <p:origin x="-2196" y="-114"/>
      </p:cViewPr>
      <p:guideLst>
        <p:guide orient="horz" pos="3128"/>
        <p:guide pos="2143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21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microsoft.com/office/2015/10/relationships/revisionInfo" Target="revisionInfo.xml"/><Relationship Id="rId10" Type="http://schemas.openxmlformats.org/officeDocument/2006/relationships/slide" Target="slides/slide7.xml"/><Relationship Id="rId19" Type="http://schemas.openxmlformats.org/officeDocument/2006/relationships/viewProps" Target="view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홍필두" userId="a613eac9-2ee1-4936-8d5c-6f3d69f7b146" providerId="ADAL" clId="{89CE7FEF-4D45-456A-B17B-86890BDCDD4B}"/>
    <pc:docChg chg="custSel addSld modSld sldOrd">
      <pc:chgData name="홍필두" userId="a613eac9-2ee1-4936-8d5c-6f3d69f7b146" providerId="ADAL" clId="{89CE7FEF-4D45-456A-B17B-86890BDCDD4B}" dt="2021-03-21T13:57:47.349" v="461" actId="20577"/>
      <pc:docMkLst>
        <pc:docMk/>
      </pc:docMkLst>
      <pc:sldChg chg="modSp mod">
        <pc:chgData name="홍필두" userId="a613eac9-2ee1-4936-8d5c-6f3d69f7b146" providerId="ADAL" clId="{89CE7FEF-4D45-456A-B17B-86890BDCDD4B}" dt="2021-03-21T13:57:47.349" v="461" actId="20577"/>
        <pc:sldMkLst>
          <pc:docMk/>
          <pc:sldMk cId="1599394229" sldId="1079"/>
        </pc:sldMkLst>
        <pc:spChg chg="mod">
          <ac:chgData name="홍필두" userId="a613eac9-2ee1-4936-8d5c-6f3d69f7b146" providerId="ADAL" clId="{89CE7FEF-4D45-456A-B17B-86890BDCDD4B}" dt="2021-03-21T13:57:47.349" v="461" actId="20577"/>
          <ac:spMkLst>
            <pc:docMk/>
            <pc:sldMk cId="1599394229" sldId="1079"/>
            <ac:spMk id="2" creationId="{00000000-0000-0000-0000-000000000000}"/>
          </ac:spMkLst>
        </pc:spChg>
      </pc:sldChg>
      <pc:sldChg chg="addSp delSp modSp mod">
        <pc:chgData name="홍필두" userId="a613eac9-2ee1-4936-8d5c-6f3d69f7b146" providerId="ADAL" clId="{89CE7FEF-4D45-456A-B17B-86890BDCDD4B}" dt="2021-03-21T13:56:46.164" v="459" actId="20577"/>
        <pc:sldMkLst>
          <pc:docMk/>
          <pc:sldMk cId="793247335" sldId="1102"/>
        </pc:sldMkLst>
        <pc:spChg chg="del">
          <ac:chgData name="홍필두" userId="a613eac9-2ee1-4936-8d5c-6f3d69f7b146" providerId="ADAL" clId="{89CE7FEF-4D45-456A-B17B-86890BDCDD4B}" dt="2021-03-21T13:51:14.684" v="2" actId="478"/>
          <ac:spMkLst>
            <pc:docMk/>
            <pc:sldMk cId="793247335" sldId="1102"/>
            <ac:spMk id="9" creationId="{00000000-0000-0000-0000-000000000000}"/>
          </ac:spMkLst>
        </pc:spChg>
        <pc:spChg chg="del">
          <ac:chgData name="홍필두" userId="a613eac9-2ee1-4936-8d5c-6f3d69f7b146" providerId="ADAL" clId="{89CE7FEF-4D45-456A-B17B-86890BDCDD4B}" dt="2021-03-21T13:51:23.013" v="5" actId="478"/>
          <ac:spMkLst>
            <pc:docMk/>
            <pc:sldMk cId="793247335" sldId="1102"/>
            <ac:spMk id="12" creationId="{00000000-0000-0000-0000-000000000000}"/>
          </ac:spMkLst>
        </pc:spChg>
        <pc:spChg chg="mod">
          <ac:chgData name="홍필두" userId="a613eac9-2ee1-4936-8d5c-6f3d69f7b146" providerId="ADAL" clId="{89CE7FEF-4D45-456A-B17B-86890BDCDD4B}" dt="2021-03-21T13:56:46.164" v="459" actId="20577"/>
          <ac:spMkLst>
            <pc:docMk/>
            <pc:sldMk cId="793247335" sldId="1102"/>
            <ac:spMk id="16" creationId="{00000000-0000-0000-0000-000000000000}"/>
          </ac:spMkLst>
        </pc:spChg>
        <pc:spChg chg="del">
          <ac:chgData name="홍필두" userId="a613eac9-2ee1-4936-8d5c-6f3d69f7b146" providerId="ADAL" clId="{89CE7FEF-4D45-456A-B17B-86890BDCDD4B}" dt="2021-03-21T13:51:23.013" v="5" actId="478"/>
          <ac:spMkLst>
            <pc:docMk/>
            <pc:sldMk cId="793247335" sldId="1102"/>
            <ac:spMk id="17" creationId="{00000000-0000-0000-0000-000000000000}"/>
          </ac:spMkLst>
        </pc:spChg>
        <pc:spChg chg="del">
          <ac:chgData name="홍필두" userId="a613eac9-2ee1-4936-8d5c-6f3d69f7b146" providerId="ADAL" clId="{89CE7FEF-4D45-456A-B17B-86890BDCDD4B}" dt="2021-03-21T13:51:23.013" v="5" actId="478"/>
          <ac:spMkLst>
            <pc:docMk/>
            <pc:sldMk cId="793247335" sldId="1102"/>
            <ac:spMk id="19" creationId="{00000000-0000-0000-0000-000000000000}"/>
          </ac:spMkLst>
        </pc:spChg>
        <pc:picChg chg="del">
          <ac:chgData name="홍필두" userId="a613eac9-2ee1-4936-8d5c-6f3d69f7b146" providerId="ADAL" clId="{89CE7FEF-4D45-456A-B17B-86890BDCDD4B}" dt="2021-03-21T13:51:14.684" v="2" actId="478"/>
          <ac:picMkLst>
            <pc:docMk/>
            <pc:sldMk cId="793247335" sldId="1102"/>
            <ac:picMk id="2" creationId="{00000000-0000-0000-0000-000000000000}"/>
          </ac:picMkLst>
        </pc:picChg>
        <pc:picChg chg="add mod">
          <ac:chgData name="홍필두" userId="a613eac9-2ee1-4936-8d5c-6f3d69f7b146" providerId="ADAL" clId="{89CE7FEF-4D45-456A-B17B-86890BDCDD4B}" dt="2021-03-21T13:56:18.015" v="347" actId="14100"/>
          <ac:picMkLst>
            <pc:docMk/>
            <pc:sldMk cId="793247335" sldId="1102"/>
            <ac:picMk id="4" creationId="{91D88388-79E1-447C-9744-32873E944C5C}"/>
          </ac:picMkLst>
        </pc:picChg>
        <pc:picChg chg="del">
          <ac:chgData name="홍필두" userId="a613eac9-2ee1-4936-8d5c-6f3d69f7b146" providerId="ADAL" clId="{89CE7FEF-4D45-456A-B17B-86890BDCDD4B}" dt="2021-03-21T13:51:20.075" v="4" actId="478"/>
          <ac:picMkLst>
            <pc:docMk/>
            <pc:sldMk cId="793247335" sldId="1102"/>
            <ac:picMk id="10" creationId="{00000000-0000-0000-0000-000000000000}"/>
          </ac:picMkLst>
        </pc:picChg>
        <pc:picChg chg="del">
          <ac:chgData name="홍필두" userId="a613eac9-2ee1-4936-8d5c-6f3d69f7b146" providerId="ADAL" clId="{89CE7FEF-4D45-456A-B17B-86890BDCDD4B}" dt="2021-03-21T13:51:18.809" v="3" actId="478"/>
          <ac:picMkLst>
            <pc:docMk/>
            <pc:sldMk cId="793247335" sldId="1102"/>
            <ac:picMk id="15" creationId="{00000000-0000-0000-0000-000000000000}"/>
          </ac:picMkLst>
        </pc:picChg>
        <pc:cxnChg chg="del">
          <ac:chgData name="홍필두" userId="a613eac9-2ee1-4936-8d5c-6f3d69f7b146" providerId="ADAL" clId="{89CE7FEF-4D45-456A-B17B-86890BDCDD4B}" dt="2021-03-21T13:51:14.684" v="2" actId="478"/>
          <ac:cxnSpMkLst>
            <pc:docMk/>
            <pc:sldMk cId="793247335" sldId="1102"/>
            <ac:cxnSpMk id="11" creationId="{00000000-0000-0000-0000-000000000000}"/>
          </ac:cxnSpMkLst>
        </pc:cxnChg>
        <pc:cxnChg chg="del">
          <ac:chgData name="홍필두" userId="a613eac9-2ee1-4936-8d5c-6f3d69f7b146" providerId="ADAL" clId="{89CE7FEF-4D45-456A-B17B-86890BDCDD4B}" dt="2021-03-21T13:51:23.013" v="5" actId="478"/>
          <ac:cxnSpMkLst>
            <pc:docMk/>
            <pc:sldMk cId="793247335" sldId="1102"/>
            <ac:cxnSpMk id="14" creationId="{00000000-0000-0000-0000-000000000000}"/>
          </ac:cxnSpMkLst>
        </pc:cxnChg>
        <pc:cxnChg chg="del">
          <ac:chgData name="홍필두" userId="a613eac9-2ee1-4936-8d5c-6f3d69f7b146" providerId="ADAL" clId="{89CE7FEF-4D45-456A-B17B-86890BDCDD4B}" dt="2021-03-21T13:51:23.013" v="5" actId="478"/>
          <ac:cxnSpMkLst>
            <pc:docMk/>
            <pc:sldMk cId="793247335" sldId="1102"/>
            <ac:cxnSpMk id="18" creationId="{00000000-0000-0000-0000-000000000000}"/>
          </ac:cxnSpMkLst>
        </pc:cxnChg>
      </pc:sldChg>
      <pc:sldChg chg="delSp add mod ord">
        <pc:chgData name="홍필두" userId="a613eac9-2ee1-4936-8d5c-6f3d69f7b146" providerId="ADAL" clId="{89CE7FEF-4D45-456A-B17B-86890BDCDD4B}" dt="2021-03-21T13:51:24.591" v="7"/>
        <pc:sldMkLst>
          <pc:docMk/>
          <pc:sldMk cId="2899642225" sldId="1103"/>
        </pc:sldMkLst>
        <pc:spChg chg="del">
          <ac:chgData name="홍필두" userId="a613eac9-2ee1-4936-8d5c-6f3d69f7b146" providerId="ADAL" clId="{89CE7FEF-4D45-456A-B17B-86890BDCDD4B}" dt="2021-03-21T13:51:06.715" v="1" actId="478"/>
          <ac:spMkLst>
            <pc:docMk/>
            <pc:sldMk cId="2899642225" sldId="1103"/>
            <ac:spMk id="9" creationId="{00000000-0000-0000-0000-000000000000}"/>
          </ac:spMkLst>
        </pc:spChg>
      </pc:sldChg>
    </pc:docChg>
  </pc:docChgLst>
  <pc:docChgLst>
    <pc:chgData name="홍필두" userId="a613eac9-2ee1-4936-8d5c-6f3d69f7b146" providerId="ADAL" clId="{A2E7A786-A14F-4D37-9225-2046DF441663}"/>
    <pc:docChg chg="undo custSel modSld modMainMaster">
      <pc:chgData name="홍필두" userId="a613eac9-2ee1-4936-8d5c-6f3d69f7b146" providerId="ADAL" clId="{A2E7A786-A14F-4D37-9225-2046DF441663}" dt="2021-03-18T00:48:01.469" v="423"/>
      <pc:docMkLst>
        <pc:docMk/>
      </pc:docMkLst>
      <pc:sldChg chg="addSp delSp modSp mod">
        <pc:chgData name="홍필두" userId="a613eac9-2ee1-4936-8d5c-6f3d69f7b146" providerId="ADAL" clId="{A2E7A786-A14F-4D37-9225-2046DF441663}" dt="2021-03-18T00:48:01.469" v="423"/>
        <pc:sldMkLst>
          <pc:docMk/>
          <pc:sldMk cId="0" sldId="694"/>
        </pc:sldMkLst>
        <pc:spChg chg="add mod">
          <ac:chgData name="홍필두" userId="a613eac9-2ee1-4936-8d5c-6f3d69f7b146" providerId="ADAL" clId="{A2E7A786-A14F-4D37-9225-2046DF441663}" dt="2021-03-18T00:48:01.469" v="423"/>
          <ac:spMkLst>
            <pc:docMk/>
            <pc:sldMk cId="0" sldId="694"/>
            <ac:spMk id="5" creationId="{1BD11E42-221D-4B6D-8FC7-33977793DC2B}"/>
          </ac:spMkLst>
        </pc:spChg>
        <pc:spChg chg="mod">
          <ac:chgData name="홍필두" userId="a613eac9-2ee1-4936-8d5c-6f3d69f7b146" providerId="ADAL" clId="{A2E7A786-A14F-4D37-9225-2046DF441663}" dt="2021-03-18T00:43:26.203" v="7"/>
          <ac:spMkLst>
            <pc:docMk/>
            <pc:sldMk cId="0" sldId="694"/>
            <ac:spMk id="3074" creationId="{00000000-0000-0000-0000-000000000000}"/>
          </ac:spMkLst>
        </pc:spChg>
        <pc:spChg chg="del">
          <ac:chgData name="홍필두" userId="a613eac9-2ee1-4936-8d5c-6f3d69f7b146" providerId="ADAL" clId="{A2E7A786-A14F-4D37-9225-2046DF441663}" dt="2021-03-18T00:48:01.125" v="422" actId="478"/>
          <ac:spMkLst>
            <pc:docMk/>
            <pc:sldMk cId="0" sldId="694"/>
            <ac:spMk id="3075" creationId="{00000000-0000-0000-0000-000000000000}"/>
          </ac:spMkLst>
        </pc:spChg>
        <pc:picChg chg="del">
          <ac:chgData name="홍필두" userId="a613eac9-2ee1-4936-8d5c-6f3d69f7b146" providerId="ADAL" clId="{A2E7A786-A14F-4D37-9225-2046DF441663}" dt="2021-03-18T00:48:01.125" v="422" actId="478"/>
          <ac:picMkLst>
            <pc:docMk/>
            <pc:sldMk cId="0" sldId="694"/>
            <ac:picMk id="4" creationId="{00000000-0000-0000-0000-000000000000}"/>
          </ac:picMkLst>
        </pc:picChg>
        <pc:picChg chg="add mod">
          <ac:chgData name="홍필두" userId="a613eac9-2ee1-4936-8d5c-6f3d69f7b146" providerId="ADAL" clId="{A2E7A786-A14F-4D37-9225-2046DF441663}" dt="2021-03-18T00:48:01.469" v="423"/>
          <ac:picMkLst>
            <pc:docMk/>
            <pc:sldMk cId="0" sldId="694"/>
            <ac:picMk id="6" creationId="{07575D8A-2115-4FBF-A917-2FBF312FD616}"/>
          </ac:picMkLst>
        </pc:picChg>
      </pc:sldChg>
      <pc:sldChg chg="modSp mod">
        <pc:chgData name="홍필두" userId="a613eac9-2ee1-4936-8d5c-6f3d69f7b146" providerId="ADAL" clId="{A2E7A786-A14F-4D37-9225-2046DF441663}" dt="2021-03-18T00:44:10.348" v="131" actId="313"/>
        <pc:sldMkLst>
          <pc:docMk/>
          <pc:sldMk cId="2553864270" sldId="977"/>
        </pc:sldMkLst>
        <pc:spChg chg="mod">
          <ac:chgData name="홍필두" userId="a613eac9-2ee1-4936-8d5c-6f3d69f7b146" providerId="ADAL" clId="{A2E7A786-A14F-4D37-9225-2046DF441663}" dt="2021-03-18T00:44:10.348" v="131" actId="313"/>
          <ac:spMkLst>
            <pc:docMk/>
            <pc:sldMk cId="2553864270" sldId="977"/>
            <ac:spMk id="28" creationId="{00000000-0000-0000-0000-000000000000}"/>
          </ac:spMkLst>
        </pc:spChg>
      </pc:sldChg>
      <pc:sldChg chg="modSp mod">
        <pc:chgData name="홍필두" userId="a613eac9-2ee1-4936-8d5c-6f3d69f7b146" providerId="ADAL" clId="{A2E7A786-A14F-4D37-9225-2046DF441663}" dt="2021-03-18T00:45:49.934" v="412"/>
        <pc:sldMkLst>
          <pc:docMk/>
          <pc:sldMk cId="4091224238" sldId="984"/>
        </pc:sldMkLst>
        <pc:spChg chg="mod">
          <ac:chgData name="홍필두" userId="a613eac9-2ee1-4936-8d5c-6f3d69f7b146" providerId="ADAL" clId="{A2E7A786-A14F-4D37-9225-2046DF441663}" dt="2021-03-18T00:45:49.934" v="412"/>
          <ac:spMkLst>
            <pc:docMk/>
            <pc:sldMk cId="4091224238" sldId="984"/>
            <ac:spMk id="13" creationId="{00000000-0000-0000-0000-000000000000}"/>
          </ac:spMkLst>
        </pc:spChg>
      </pc:sldChg>
      <pc:sldChg chg="delSp modSp mod">
        <pc:chgData name="홍필두" userId="a613eac9-2ee1-4936-8d5c-6f3d69f7b146" providerId="ADAL" clId="{A2E7A786-A14F-4D37-9225-2046DF441663}" dt="2021-03-18T00:45:33.049" v="364" actId="1076"/>
        <pc:sldMkLst>
          <pc:docMk/>
          <pc:sldMk cId="1599394229" sldId="1079"/>
        </pc:sldMkLst>
        <pc:spChg chg="mod">
          <ac:chgData name="홍필두" userId="a613eac9-2ee1-4936-8d5c-6f3d69f7b146" providerId="ADAL" clId="{A2E7A786-A14F-4D37-9225-2046DF441663}" dt="2021-03-18T00:45:33.049" v="364" actId="1076"/>
          <ac:spMkLst>
            <pc:docMk/>
            <pc:sldMk cId="1599394229" sldId="1079"/>
            <ac:spMk id="4" creationId="{00000000-0000-0000-0000-000000000000}"/>
          </ac:spMkLst>
        </pc:spChg>
        <pc:picChg chg="del">
          <ac:chgData name="홍필두" userId="a613eac9-2ee1-4936-8d5c-6f3d69f7b146" providerId="ADAL" clId="{A2E7A786-A14F-4D37-9225-2046DF441663}" dt="2021-03-18T00:45:28.512" v="363" actId="478"/>
          <ac:picMkLst>
            <pc:docMk/>
            <pc:sldMk cId="1599394229" sldId="1079"/>
            <ac:picMk id="3" creationId="{00000000-0000-0000-0000-000000000000}"/>
          </ac:picMkLst>
        </pc:picChg>
      </pc:sldChg>
      <pc:sldChg chg="modSp mod">
        <pc:chgData name="홍필두" userId="a613eac9-2ee1-4936-8d5c-6f3d69f7b146" providerId="ADAL" clId="{A2E7A786-A14F-4D37-9225-2046DF441663}" dt="2021-03-18T00:46:08.918" v="416" actId="20577"/>
        <pc:sldMkLst>
          <pc:docMk/>
          <pc:sldMk cId="1298841685" sldId="1099"/>
        </pc:sldMkLst>
        <pc:spChg chg="mod">
          <ac:chgData name="홍필두" userId="a613eac9-2ee1-4936-8d5c-6f3d69f7b146" providerId="ADAL" clId="{A2E7A786-A14F-4D37-9225-2046DF441663}" dt="2021-03-18T00:46:08.918" v="416" actId="20577"/>
          <ac:spMkLst>
            <pc:docMk/>
            <pc:sldMk cId="1298841685" sldId="1099"/>
            <ac:spMk id="16" creationId="{00000000-0000-0000-0000-000000000000}"/>
          </ac:spMkLst>
        </pc:spChg>
      </pc:sldChg>
      <pc:sldMasterChg chg="addSp delSp modSp mod">
        <pc:chgData name="홍필두" userId="a613eac9-2ee1-4936-8d5c-6f3d69f7b146" providerId="ADAL" clId="{A2E7A786-A14F-4D37-9225-2046DF441663}" dt="2021-03-18T00:47:27.114" v="419"/>
        <pc:sldMasterMkLst>
          <pc:docMk/>
          <pc:sldMasterMk cId="0" sldId="2147483659"/>
        </pc:sldMasterMkLst>
        <pc:spChg chg="add mod">
          <ac:chgData name="홍필두" userId="a613eac9-2ee1-4936-8d5c-6f3d69f7b146" providerId="ADAL" clId="{A2E7A786-A14F-4D37-9225-2046DF441663}" dt="2021-03-18T00:47:20.911" v="417"/>
          <ac:spMkLst>
            <pc:docMk/>
            <pc:sldMasterMk cId="0" sldId="2147483659"/>
            <ac:spMk id="10" creationId="{1F1D14B5-3EE7-4936-88BA-5512D2D532A1}"/>
          </ac:spMkLst>
        </pc:spChg>
        <pc:picChg chg="del">
          <ac:chgData name="홍필두" userId="a613eac9-2ee1-4936-8d5c-6f3d69f7b146" providerId="ADAL" clId="{A2E7A786-A14F-4D37-9225-2046DF441663}" dt="2021-03-18T00:47:22.727" v="418" actId="478"/>
          <ac:picMkLst>
            <pc:docMk/>
            <pc:sldMasterMk cId="0" sldId="2147483659"/>
            <ac:picMk id="3" creationId="{00000000-0000-0000-0000-000000000000}"/>
          </ac:picMkLst>
        </pc:picChg>
        <pc:picChg chg="add mod">
          <ac:chgData name="홍필두" userId="a613eac9-2ee1-4936-8d5c-6f3d69f7b146" providerId="ADAL" clId="{A2E7A786-A14F-4D37-9225-2046DF441663}" dt="2021-03-18T00:47:27.114" v="419"/>
          <ac:picMkLst>
            <pc:docMk/>
            <pc:sldMasterMk cId="0" sldId="2147483659"/>
            <ac:picMk id="11" creationId="{ACF2D38F-4AAD-4237-AAB5-09DD8CBC27A2}"/>
          </ac:picMkLst>
        </pc:picChg>
      </pc:sldMasterChg>
      <pc:sldMasterChg chg="addSp delSp modSp mod">
        <pc:chgData name="홍필두" userId="a613eac9-2ee1-4936-8d5c-6f3d69f7b146" providerId="ADAL" clId="{A2E7A786-A14F-4D37-9225-2046DF441663}" dt="2021-03-18T00:47:43.137" v="421"/>
        <pc:sldMasterMkLst>
          <pc:docMk/>
          <pc:sldMasterMk cId="0" sldId="2147484008"/>
        </pc:sldMasterMkLst>
        <pc:picChg chg="del">
          <ac:chgData name="홍필두" userId="a613eac9-2ee1-4936-8d5c-6f3d69f7b146" providerId="ADAL" clId="{A2E7A786-A14F-4D37-9225-2046DF441663}" dt="2021-03-18T00:47:39.578" v="420" actId="478"/>
          <ac:picMkLst>
            <pc:docMk/>
            <pc:sldMasterMk cId="0" sldId="2147484008"/>
            <ac:picMk id="3" creationId="{00000000-0000-0000-0000-000000000000}"/>
          </ac:picMkLst>
        </pc:picChg>
        <pc:picChg chg="add mod">
          <ac:chgData name="홍필두" userId="a613eac9-2ee1-4936-8d5c-6f3d69f7b146" providerId="ADAL" clId="{A2E7A786-A14F-4D37-9225-2046DF441663}" dt="2021-03-18T00:47:43.137" v="421"/>
          <ac:picMkLst>
            <pc:docMk/>
            <pc:sldMasterMk cId="0" sldId="2147484008"/>
            <ac:picMk id="5" creationId="{332ED2D6-5017-4F7A-B097-20D855FF4002}"/>
          </ac:picMkLst>
        </pc:pic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8464" cy="497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8" tIns="45749" rIns="91498" bIns="45749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spcBef>
                <a:spcPct val="0"/>
              </a:spcBef>
              <a:buClrTx/>
              <a:defRPr kumimoji="1" sz="1200" b="0"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6144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2386" y="0"/>
            <a:ext cx="2948464" cy="4972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8" tIns="45749" rIns="91498" bIns="45749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spcBef>
                <a:spcPct val="0"/>
              </a:spcBef>
              <a:buClrTx/>
              <a:defRPr kumimoji="1" sz="1200" b="0"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1200" y="744538"/>
            <a:ext cx="5381625" cy="372586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144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927" y="4718645"/>
            <a:ext cx="5442586" cy="44707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8" tIns="45749" rIns="91498" bIns="4574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144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35702"/>
            <a:ext cx="2948464" cy="49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8" tIns="45749" rIns="91498" bIns="45749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spcBef>
                <a:spcPct val="0"/>
              </a:spcBef>
              <a:buClrTx/>
              <a:defRPr kumimoji="1" sz="1200" b="0">
                <a:solidFill>
                  <a:schemeClr val="tx1"/>
                </a:solidFill>
              </a:defRPr>
            </a:lvl1pPr>
          </a:lstStyle>
          <a:p>
            <a:endParaRPr lang="en-US" altLang="ko-KR"/>
          </a:p>
        </p:txBody>
      </p:sp>
      <p:sp>
        <p:nvSpPr>
          <p:cNvPr id="6144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2386" y="9435702"/>
            <a:ext cx="2948464" cy="4972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98" tIns="45749" rIns="91498" bIns="45749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spcBef>
                <a:spcPct val="0"/>
              </a:spcBef>
              <a:buClrTx/>
              <a:defRPr kumimoji="1" sz="1200" b="0">
                <a:solidFill>
                  <a:schemeClr val="tx1"/>
                </a:solidFill>
              </a:defRPr>
            </a:lvl1pPr>
          </a:lstStyle>
          <a:p>
            <a:fld id="{092A356E-06FB-49E6-B7CB-7B5A1897A3F7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114594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맑은 고딕" pitchFamily="50" charset="-127"/>
        <a:ea typeface="맑은 고딕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7A49FD9-AD55-4B81-BFA8-D6E4BD92514C}" type="slidenum">
              <a:rPr lang="en-US" altLang="ko-KR"/>
              <a:pPr/>
              <a:t>4</a:t>
            </a:fld>
            <a:endParaRPr lang="en-US" altLang="ko-KR"/>
          </a:p>
        </p:txBody>
      </p:sp>
      <p:sp>
        <p:nvSpPr>
          <p:cNvPr id="110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900"/>
              <a:t>타입을 변환하는 경우에는 형변환을 명시해주는 것이 원칙이지만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크기가 작은 타입에서 큰타입으로 변환하는 경우에는 형변환을 생략할 수 있습니다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형변환을 생략했다고 해서 형변환이 안되는 것은 아니고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실행시에 컴퓨터에 의해서 자동적으로 형변환이 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반대로 큰 타입에서 작은 타입으로 형변환하는 경우에는 반드시 명시적으로 형변환을 해줘야합니다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그렇지 않으면 컴파일 시에 에러가 발생합니다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큰타입에서 작은 타입으로 변환하는 경우에는 값손실이 발생할 수 있지만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작은 타입에서 큰 타입으로 변환하는 경우에는 값손실이 발생하지 않기 때문에</a:t>
            </a:r>
          </a:p>
          <a:p>
            <a:r>
              <a:rPr lang="ko-KR" altLang="en-US" sz="900"/>
              <a:t>형변환을 자동적으로 수행하도록 허용하는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 과정을 그림으로 보면</a:t>
            </a:r>
            <a:r>
              <a:rPr lang="en-US" altLang="ko-KR" sz="900"/>
              <a:t>…</a:t>
            </a:r>
          </a:p>
          <a:p>
            <a:r>
              <a:rPr lang="en-US" altLang="ko-KR" sz="900"/>
              <a:t>Byte</a:t>
            </a:r>
            <a:r>
              <a:rPr lang="ko-KR" altLang="en-US" sz="900"/>
              <a:t>를 </a:t>
            </a:r>
            <a:r>
              <a:rPr lang="en-US" altLang="ko-KR" sz="900"/>
              <a:t>int</a:t>
            </a:r>
            <a:r>
              <a:rPr lang="ko-KR" altLang="en-US" sz="900"/>
              <a:t>로 변환하는 경우에는 </a:t>
            </a:r>
            <a:r>
              <a:rPr lang="en-US" altLang="ko-KR" sz="900"/>
              <a:t>1</a:t>
            </a:r>
            <a:r>
              <a:rPr lang="ko-KR" altLang="en-US" sz="900"/>
              <a:t>바이트를 </a:t>
            </a:r>
            <a:r>
              <a:rPr lang="en-US" altLang="ko-KR" sz="900"/>
              <a:t>4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나머지 빈자리 </a:t>
            </a:r>
            <a:r>
              <a:rPr lang="en-US" altLang="ko-KR" sz="900"/>
              <a:t>3</a:t>
            </a:r>
            <a:r>
              <a:rPr lang="ko-KR" altLang="en-US" sz="900"/>
              <a:t>바이트를 </a:t>
            </a:r>
            <a:r>
              <a:rPr lang="en-US" altLang="ko-KR" sz="900"/>
              <a:t>0</a:t>
            </a:r>
            <a:r>
              <a:rPr lang="ko-KR" altLang="en-US" sz="900"/>
              <a:t>으로 채우기만 하면 되므로 원래의 값이 손실없이 보존됩니다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그러나 </a:t>
            </a:r>
            <a:r>
              <a:rPr lang="en-US" altLang="ko-KR" sz="900"/>
              <a:t>int</a:t>
            </a:r>
            <a:r>
              <a:rPr lang="ko-KR" altLang="en-US" sz="900"/>
              <a:t>를 </a:t>
            </a:r>
            <a:r>
              <a:rPr lang="en-US" altLang="ko-KR" sz="900"/>
              <a:t>byte</a:t>
            </a:r>
            <a:r>
              <a:rPr lang="ko-KR" altLang="en-US" sz="900"/>
              <a:t>로 변환하는 경우에는 </a:t>
            </a:r>
            <a:r>
              <a:rPr lang="en-US" altLang="ko-KR" sz="900"/>
              <a:t>4</a:t>
            </a:r>
            <a:r>
              <a:rPr lang="ko-KR" altLang="en-US" sz="900"/>
              <a:t>바이트의 값을 </a:t>
            </a:r>
            <a:r>
              <a:rPr lang="en-US" altLang="ko-KR" sz="900"/>
              <a:t>1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원래의 </a:t>
            </a:r>
            <a:r>
              <a:rPr lang="en-US" altLang="ko-KR" sz="900"/>
              <a:t>4</a:t>
            </a:r>
            <a:r>
              <a:rPr lang="ko-KR" altLang="en-US" sz="900"/>
              <a:t>바이트 중에서 앞의 </a:t>
            </a:r>
            <a:r>
              <a:rPr lang="en-US" altLang="ko-KR" sz="900"/>
              <a:t>3</a:t>
            </a:r>
            <a:r>
              <a:rPr lang="ko-KR" altLang="en-US" sz="900"/>
              <a:t>바이트를 잃게 되므로 값손실이 발생할 수 있습니다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아래 그림에서 화살표 방향으로의 변환은 형변환을 생략할 수 있다는 것을 의미합니다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Short</a:t>
            </a:r>
            <a:r>
              <a:rPr lang="ko-KR" altLang="en-US" sz="900"/>
              <a:t>과 </a:t>
            </a:r>
            <a:r>
              <a:rPr lang="en-US" altLang="ko-KR" sz="900"/>
              <a:t>char</a:t>
            </a:r>
            <a:r>
              <a:rPr lang="ko-KR" altLang="en-US" sz="900"/>
              <a:t>는 같은 </a:t>
            </a:r>
            <a:r>
              <a:rPr lang="en-US" altLang="ko-KR" sz="900"/>
              <a:t>2</a:t>
            </a:r>
            <a:r>
              <a:rPr lang="ko-KR" altLang="en-US" sz="900"/>
              <a:t>바이트이지만 표현할 수 있는 값의 범위가 서로 다르기 때문에 자동형변환이 되지 않습니다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Long</a:t>
            </a:r>
            <a:r>
              <a:rPr lang="ko-KR" altLang="en-US" sz="900"/>
              <a:t>이 </a:t>
            </a:r>
            <a:r>
              <a:rPr lang="en-US" altLang="ko-KR" sz="900"/>
              <a:t>8</a:t>
            </a:r>
            <a:r>
              <a:rPr lang="ko-KR" altLang="en-US" sz="900"/>
              <a:t>바이트인데도 </a:t>
            </a:r>
            <a:r>
              <a:rPr lang="en-US" altLang="ko-KR" sz="900"/>
              <a:t>4</a:t>
            </a:r>
            <a:r>
              <a:rPr lang="ko-KR" altLang="en-US" sz="900"/>
              <a:t>바이트인 </a:t>
            </a:r>
            <a:r>
              <a:rPr lang="en-US" altLang="ko-KR" sz="900"/>
              <a:t>float</a:t>
            </a:r>
            <a:r>
              <a:rPr lang="ko-KR" altLang="en-US" sz="900"/>
              <a:t>로 자동형변환이 되는 이유는</a:t>
            </a:r>
          </a:p>
          <a:p>
            <a:r>
              <a:rPr lang="en-US" altLang="ko-KR" sz="900"/>
              <a:t>Float</a:t>
            </a:r>
            <a:r>
              <a:rPr lang="ko-KR" altLang="en-US" sz="900"/>
              <a:t>가 </a:t>
            </a:r>
            <a:r>
              <a:rPr lang="en-US" altLang="ko-KR" sz="900"/>
              <a:t>4</a:t>
            </a:r>
            <a:r>
              <a:rPr lang="ko-KR" altLang="en-US" sz="900"/>
              <a:t>바이트이지만</a:t>
            </a:r>
            <a:r>
              <a:rPr lang="en-US" altLang="ko-KR" sz="900"/>
              <a:t>, long</a:t>
            </a:r>
            <a:r>
              <a:rPr lang="ko-KR" altLang="en-US" sz="900"/>
              <a:t>과는 표현방식이 달라서 더 큰 범위를 표현할 수 있기 때문입니다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형변환을 할 때는 형변환을 명시적으로 해주면 제일 확실하겠지만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자동형변환되는 경우에는 생략하는 것이 보다 깔끔한 코딩이 될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endParaRPr lang="en-US" altLang="ko-KR" sz="900"/>
          </a:p>
        </p:txBody>
      </p:sp>
    </p:spTree>
    <p:extLst>
      <p:ext uri="{BB962C8B-B14F-4D97-AF65-F5344CB8AC3E}">
        <p14:creationId xmlns:p14="http://schemas.microsoft.com/office/powerpoint/2010/main" val="1781801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7A49FD9-AD55-4B81-BFA8-D6E4BD92514C}" type="slidenum">
              <a:rPr lang="en-US" altLang="ko-KR"/>
              <a:pPr/>
              <a:t>5</a:t>
            </a:fld>
            <a:endParaRPr lang="en-US" altLang="ko-KR"/>
          </a:p>
        </p:txBody>
      </p:sp>
      <p:sp>
        <p:nvSpPr>
          <p:cNvPr id="110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900"/>
              <a:t>타입을 변환하는 경우에는 형변환을 명시해주는 것이 원칙이지만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크기가 작은 타입에서 큰타입으로 변환하는 경우에는 형변환을 생략할 수 있습니다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형변환을 생략했다고 해서 형변환이 안되는 것은 아니고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실행시에 컴퓨터에 의해서 자동적으로 형변환이 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반대로 큰 타입에서 작은 타입으로 형변환하는 경우에는 반드시 명시적으로 형변환을 해줘야합니다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그렇지 않으면 컴파일 시에 에러가 발생합니다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큰타입에서 작은 타입으로 변환하는 경우에는 값손실이 발생할 수 있지만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작은 타입에서 큰 타입으로 변환하는 경우에는 값손실이 발생하지 않기 때문에</a:t>
            </a:r>
          </a:p>
          <a:p>
            <a:r>
              <a:rPr lang="ko-KR" altLang="en-US" sz="900"/>
              <a:t>형변환을 자동적으로 수행하도록 허용하는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 과정을 그림으로 보면</a:t>
            </a:r>
            <a:r>
              <a:rPr lang="en-US" altLang="ko-KR" sz="900"/>
              <a:t>…</a:t>
            </a:r>
          </a:p>
          <a:p>
            <a:r>
              <a:rPr lang="en-US" altLang="ko-KR" sz="900"/>
              <a:t>Byte</a:t>
            </a:r>
            <a:r>
              <a:rPr lang="ko-KR" altLang="en-US" sz="900"/>
              <a:t>를 </a:t>
            </a:r>
            <a:r>
              <a:rPr lang="en-US" altLang="ko-KR" sz="900"/>
              <a:t>int</a:t>
            </a:r>
            <a:r>
              <a:rPr lang="ko-KR" altLang="en-US" sz="900"/>
              <a:t>로 변환하는 경우에는 </a:t>
            </a:r>
            <a:r>
              <a:rPr lang="en-US" altLang="ko-KR" sz="900"/>
              <a:t>1</a:t>
            </a:r>
            <a:r>
              <a:rPr lang="ko-KR" altLang="en-US" sz="900"/>
              <a:t>바이트를 </a:t>
            </a:r>
            <a:r>
              <a:rPr lang="en-US" altLang="ko-KR" sz="900"/>
              <a:t>4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나머지 빈자리 </a:t>
            </a:r>
            <a:r>
              <a:rPr lang="en-US" altLang="ko-KR" sz="900"/>
              <a:t>3</a:t>
            </a:r>
            <a:r>
              <a:rPr lang="ko-KR" altLang="en-US" sz="900"/>
              <a:t>바이트를 </a:t>
            </a:r>
            <a:r>
              <a:rPr lang="en-US" altLang="ko-KR" sz="900"/>
              <a:t>0</a:t>
            </a:r>
            <a:r>
              <a:rPr lang="ko-KR" altLang="en-US" sz="900"/>
              <a:t>으로 채우기만 하면 되므로 원래의 값이 손실없이 보존됩니다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그러나 </a:t>
            </a:r>
            <a:r>
              <a:rPr lang="en-US" altLang="ko-KR" sz="900"/>
              <a:t>int</a:t>
            </a:r>
            <a:r>
              <a:rPr lang="ko-KR" altLang="en-US" sz="900"/>
              <a:t>를 </a:t>
            </a:r>
            <a:r>
              <a:rPr lang="en-US" altLang="ko-KR" sz="900"/>
              <a:t>byte</a:t>
            </a:r>
            <a:r>
              <a:rPr lang="ko-KR" altLang="en-US" sz="900"/>
              <a:t>로 변환하는 경우에는 </a:t>
            </a:r>
            <a:r>
              <a:rPr lang="en-US" altLang="ko-KR" sz="900"/>
              <a:t>4</a:t>
            </a:r>
            <a:r>
              <a:rPr lang="ko-KR" altLang="en-US" sz="900"/>
              <a:t>바이트의 값을 </a:t>
            </a:r>
            <a:r>
              <a:rPr lang="en-US" altLang="ko-KR" sz="900"/>
              <a:t>1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원래의 </a:t>
            </a:r>
            <a:r>
              <a:rPr lang="en-US" altLang="ko-KR" sz="900"/>
              <a:t>4</a:t>
            </a:r>
            <a:r>
              <a:rPr lang="ko-KR" altLang="en-US" sz="900"/>
              <a:t>바이트 중에서 앞의 </a:t>
            </a:r>
            <a:r>
              <a:rPr lang="en-US" altLang="ko-KR" sz="900"/>
              <a:t>3</a:t>
            </a:r>
            <a:r>
              <a:rPr lang="ko-KR" altLang="en-US" sz="900"/>
              <a:t>바이트를 잃게 되므로 값손실이 발생할 수 있습니다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아래 그림에서 화살표 방향으로의 변환은 형변환을 생략할 수 있다는 것을 의미합니다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Short</a:t>
            </a:r>
            <a:r>
              <a:rPr lang="ko-KR" altLang="en-US" sz="900"/>
              <a:t>과 </a:t>
            </a:r>
            <a:r>
              <a:rPr lang="en-US" altLang="ko-KR" sz="900"/>
              <a:t>char</a:t>
            </a:r>
            <a:r>
              <a:rPr lang="ko-KR" altLang="en-US" sz="900"/>
              <a:t>는 같은 </a:t>
            </a:r>
            <a:r>
              <a:rPr lang="en-US" altLang="ko-KR" sz="900"/>
              <a:t>2</a:t>
            </a:r>
            <a:r>
              <a:rPr lang="ko-KR" altLang="en-US" sz="900"/>
              <a:t>바이트이지만 표현할 수 있는 값의 범위가 서로 다르기 때문에 자동형변환이 되지 않습니다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Long</a:t>
            </a:r>
            <a:r>
              <a:rPr lang="ko-KR" altLang="en-US" sz="900"/>
              <a:t>이 </a:t>
            </a:r>
            <a:r>
              <a:rPr lang="en-US" altLang="ko-KR" sz="900"/>
              <a:t>8</a:t>
            </a:r>
            <a:r>
              <a:rPr lang="ko-KR" altLang="en-US" sz="900"/>
              <a:t>바이트인데도 </a:t>
            </a:r>
            <a:r>
              <a:rPr lang="en-US" altLang="ko-KR" sz="900"/>
              <a:t>4</a:t>
            </a:r>
            <a:r>
              <a:rPr lang="ko-KR" altLang="en-US" sz="900"/>
              <a:t>바이트인 </a:t>
            </a:r>
            <a:r>
              <a:rPr lang="en-US" altLang="ko-KR" sz="900"/>
              <a:t>float</a:t>
            </a:r>
            <a:r>
              <a:rPr lang="ko-KR" altLang="en-US" sz="900"/>
              <a:t>로 자동형변환이 되는 이유는</a:t>
            </a:r>
          </a:p>
          <a:p>
            <a:r>
              <a:rPr lang="en-US" altLang="ko-KR" sz="900"/>
              <a:t>Float</a:t>
            </a:r>
            <a:r>
              <a:rPr lang="ko-KR" altLang="en-US" sz="900"/>
              <a:t>가 </a:t>
            </a:r>
            <a:r>
              <a:rPr lang="en-US" altLang="ko-KR" sz="900"/>
              <a:t>4</a:t>
            </a:r>
            <a:r>
              <a:rPr lang="ko-KR" altLang="en-US" sz="900"/>
              <a:t>바이트이지만</a:t>
            </a:r>
            <a:r>
              <a:rPr lang="en-US" altLang="ko-KR" sz="900"/>
              <a:t>, long</a:t>
            </a:r>
            <a:r>
              <a:rPr lang="ko-KR" altLang="en-US" sz="900"/>
              <a:t>과는 표현방식이 달라서 더 큰 범위를 표현할 수 있기 때문입니다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형변환을 할 때는 형변환을 명시적으로 해주면 제일 확실하겠지만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자동형변환되는 경우에는 생략하는 것이 보다 깔끔한 코딩이 될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endParaRPr lang="en-US" altLang="ko-KR" sz="900"/>
          </a:p>
        </p:txBody>
      </p:sp>
    </p:spTree>
    <p:extLst>
      <p:ext uri="{BB962C8B-B14F-4D97-AF65-F5344CB8AC3E}">
        <p14:creationId xmlns:p14="http://schemas.microsoft.com/office/powerpoint/2010/main" val="34243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7A49FD9-AD55-4B81-BFA8-D6E4BD92514C}" type="slidenum">
              <a:rPr lang="en-US" altLang="ko-KR"/>
              <a:pPr/>
              <a:t>6</a:t>
            </a:fld>
            <a:endParaRPr lang="en-US" altLang="ko-KR"/>
          </a:p>
        </p:txBody>
      </p:sp>
      <p:sp>
        <p:nvSpPr>
          <p:cNvPr id="110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900"/>
              <a:t>타입을 변환하는 경우에는 형변환을 명시해주는 것이 원칙이지만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크기가 작은 타입에서 큰타입으로 변환하는 경우에는 형변환을 생략할 수 있습니다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형변환을 생략했다고 해서 형변환이 안되는 것은 아니고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실행시에 컴퓨터에 의해서 자동적으로 형변환이 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반대로 큰 타입에서 작은 타입으로 형변환하는 경우에는 반드시 명시적으로 형변환을 해줘야합니다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그렇지 않으면 컴파일 시에 에러가 발생합니다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큰타입에서 작은 타입으로 변환하는 경우에는 값손실이 발생할 수 있지만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작은 타입에서 큰 타입으로 변환하는 경우에는 값손실이 발생하지 않기 때문에</a:t>
            </a:r>
          </a:p>
          <a:p>
            <a:r>
              <a:rPr lang="ko-KR" altLang="en-US" sz="900"/>
              <a:t>형변환을 자동적으로 수행하도록 허용하는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 과정을 그림으로 보면</a:t>
            </a:r>
            <a:r>
              <a:rPr lang="en-US" altLang="ko-KR" sz="900"/>
              <a:t>…</a:t>
            </a:r>
          </a:p>
          <a:p>
            <a:r>
              <a:rPr lang="en-US" altLang="ko-KR" sz="900"/>
              <a:t>Byte</a:t>
            </a:r>
            <a:r>
              <a:rPr lang="ko-KR" altLang="en-US" sz="900"/>
              <a:t>를 </a:t>
            </a:r>
            <a:r>
              <a:rPr lang="en-US" altLang="ko-KR" sz="900"/>
              <a:t>int</a:t>
            </a:r>
            <a:r>
              <a:rPr lang="ko-KR" altLang="en-US" sz="900"/>
              <a:t>로 변환하는 경우에는 </a:t>
            </a:r>
            <a:r>
              <a:rPr lang="en-US" altLang="ko-KR" sz="900"/>
              <a:t>1</a:t>
            </a:r>
            <a:r>
              <a:rPr lang="ko-KR" altLang="en-US" sz="900"/>
              <a:t>바이트를 </a:t>
            </a:r>
            <a:r>
              <a:rPr lang="en-US" altLang="ko-KR" sz="900"/>
              <a:t>4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나머지 빈자리 </a:t>
            </a:r>
            <a:r>
              <a:rPr lang="en-US" altLang="ko-KR" sz="900"/>
              <a:t>3</a:t>
            </a:r>
            <a:r>
              <a:rPr lang="ko-KR" altLang="en-US" sz="900"/>
              <a:t>바이트를 </a:t>
            </a:r>
            <a:r>
              <a:rPr lang="en-US" altLang="ko-KR" sz="900"/>
              <a:t>0</a:t>
            </a:r>
            <a:r>
              <a:rPr lang="ko-KR" altLang="en-US" sz="900"/>
              <a:t>으로 채우기만 하면 되므로 원래의 값이 손실없이 보존됩니다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그러나 </a:t>
            </a:r>
            <a:r>
              <a:rPr lang="en-US" altLang="ko-KR" sz="900"/>
              <a:t>int</a:t>
            </a:r>
            <a:r>
              <a:rPr lang="ko-KR" altLang="en-US" sz="900"/>
              <a:t>를 </a:t>
            </a:r>
            <a:r>
              <a:rPr lang="en-US" altLang="ko-KR" sz="900"/>
              <a:t>byte</a:t>
            </a:r>
            <a:r>
              <a:rPr lang="ko-KR" altLang="en-US" sz="900"/>
              <a:t>로 변환하는 경우에는 </a:t>
            </a:r>
            <a:r>
              <a:rPr lang="en-US" altLang="ko-KR" sz="900"/>
              <a:t>4</a:t>
            </a:r>
            <a:r>
              <a:rPr lang="ko-KR" altLang="en-US" sz="900"/>
              <a:t>바이트의 값을 </a:t>
            </a:r>
            <a:r>
              <a:rPr lang="en-US" altLang="ko-KR" sz="900"/>
              <a:t>1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원래의 </a:t>
            </a:r>
            <a:r>
              <a:rPr lang="en-US" altLang="ko-KR" sz="900"/>
              <a:t>4</a:t>
            </a:r>
            <a:r>
              <a:rPr lang="ko-KR" altLang="en-US" sz="900"/>
              <a:t>바이트 중에서 앞의 </a:t>
            </a:r>
            <a:r>
              <a:rPr lang="en-US" altLang="ko-KR" sz="900"/>
              <a:t>3</a:t>
            </a:r>
            <a:r>
              <a:rPr lang="ko-KR" altLang="en-US" sz="900"/>
              <a:t>바이트를 잃게 되므로 값손실이 발생할 수 있습니다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아래 그림에서 화살표 방향으로의 변환은 형변환을 생략할 수 있다는 것을 의미합니다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Short</a:t>
            </a:r>
            <a:r>
              <a:rPr lang="ko-KR" altLang="en-US" sz="900"/>
              <a:t>과 </a:t>
            </a:r>
            <a:r>
              <a:rPr lang="en-US" altLang="ko-KR" sz="900"/>
              <a:t>char</a:t>
            </a:r>
            <a:r>
              <a:rPr lang="ko-KR" altLang="en-US" sz="900"/>
              <a:t>는 같은 </a:t>
            </a:r>
            <a:r>
              <a:rPr lang="en-US" altLang="ko-KR" sz="900"/>
              <a:t>2</a:t>
            </a:r>
            <a:r>
              <a:rPr lang="ko-KR" altLang="en-US" sz="900"/>
              <a:t>바이트이지만 표현할 수 있는 값의 범위가 서로 다르기 때문에 자동형변환이 되지 않습니다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Long</a:t>
            </a:r>
            <a:r>
              <a:rPr lang="ko-KR" altLang="en-US" sz="900"/>
              <a:t>이 </a:t>
            </a:r>
            <a:r>
              <a:rPr lang="en-US" altLang="ko-KR" sz="900"/>
              <a:t>8</a:t>
            </a:r>
            <a:r>
              <a:rPr lang="ko-KR" altLang="en-US" sz="900"/>
              <a:t>바이트인데도 </a:t>
            </a:r>
            <a:r>
              <a:rPr lang="en-US" altLang="ko-KR" sz="900"/>
              <a:t>4</a:t>
            </a:r>
            <a:r>
              <a:rPr lang="ko-KR" altLang="en-US" sz="900"/>
              <a:t>바이트인 </a:t>
            </a:r>
            <a:r>
              <a:rPr lang="en-US" altLang="ko-KR" sz="900"/>
              <a:t>float</a:t>
            </a:r>
            <a:r>
              <a:rPr lang="ko-KR" altLang="en-US" sz="900"/>
              <a:t>로 자동형변환이 되는 이유는</a:t>
            </a:r>
          </a:p>
          <a:p>
            <a:r>
              <a:rPr lang="en-US" altLang="ko-KR" sz="900"/>
              <a:t>Float</a:t>
            </a:r>
            <a:r>
              <a:rPr lang="ko-KR" altLang="en-US" sz="900"/>
              <a:t>가 </a:t>
            </a:r>
            <a:r>
              <a:rPr lang="en-US" altLang="ko-KR" sz="900"/>
              <a:t>4</a:t>
            </a:r>
            <a:r>
              <a:rPr lang="ko-KR" altLang="en-US" sz="900"/>
              <a:t>바이트이지만</a:t>
            </a:r>
            <a:r>
              <a:rPr lang="en-US" altLang="ko-KR" sz="900"/>
              <a:t>, long</a:t>
            </a:r>
            <a:r>
              <a:rPr lang="ko-KR" altLang="en-US" sz="900"/>
              <a:t>과는 표현방식이 달라서 더 큰 범위를 표현할 수 있기 때문입니다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형변환을 할 때는 형변환을 명시적으로 해주면 제일 확실하겠지만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자동형변환되는 경우에는 생략하는 것이 보다 깔끔한 코딩이 될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endParaRPr lang="en-US" altLang="ko-KR" sz="900"/>
          </a:p>
        </p:txBody>
      </p:sp>
    </p:spTree>
    <p:extLst>
      <p:ext uri="{BB962C8B-B14F-4D97-AF65-F5344CB8AC3E}">
        <p14:creationId xmlns:p14="http://schemas.microsoft.com/office/powerpoint/2010/main" val="1377900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7A49FD9-AD55-4B81-BFA8-D6E4BD92514C}" type="slidenum">
              <a:rPr lang="en-US" altLang="ko-KR"/>
              <a:pPr/>
              <a:t>7</a:t>
            </a:fld>
            <a:endParaRPr lang="en-US" altLang="ko-KR"/>
          </a:p>
        </p:txBody>
      </p:sp>
      <p:sp>
        <p:nvSpPr>
          <p:cNvPr id="110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900"/>
              <a:t>타입을 변환하는 경우에는 형변환을 명시해주는 것이 원칙이지만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크기가 작은 타입에서 큰타입으로 변환하는 경우에는 형변환을 생략할 수 있습니다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형변환을 생략했다고 해서 형변환이 안되는 것은 아니고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실행시에 컴퓨터에 의해서 자동적으로 형변환이 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반대로 큰 타입에서 작은 타입으로 형변환하는 경우에는 반드시 명시적으로 형변환을 해줘야합니다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그렇지 않으면 컴파일 시에 에러가 발생합니다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큰타입에서 작은 타입으로 변환하는 경우에는 값손실이 발생할 수 있지만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작은 타입에서 큰 타입으로 변환하는 경우에는 값손실이 발생하지 않기 때문에</a:t>
            </a:r>
          </a:p>
          <a:p>
            <a:r>
              <a:rPr lang="ko-KR" altLang="en-US" sz="900"/>
              <a:t>형변환을 자동적으로 수행하도록 허용하는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 과정을 그림으로 보면</a:t>
            </a:r>
            <a:r>
              <a:rPr lang="en-US" altLang="ko-KR" sz="900"/>
              <a:t>…</a:t>
            </a:r>
          </a:p>
          <a:p>
            <a:r>
              <a:rPr lang="en-US" altLang="ko-KR" sz="900"/>
              <a:t>Byte</a:t>
            </a:r>
            <a:r>
              <a:rPr lang="ko-KR" altLang="en-US" sz="900"/>
              <a:t>를 </a:t>
            </a:r>
            <a:r>
              <a:rPr lang="en-US" altLang="ko-KR" sz="900"/>
              <a:t>int</a:t>
            </a:r>
            <a:r>
              <a:rPr lang="ko-KR" altLang="en-US" sz="900"/>
              <a:t>로 변환하는 경우에는 </a:t>
            </a:r>
            <a:r>
              <a:rPr lang="en-US" altLang="ko-KR" sz="900"/>
              <a:t>1</a:t>
            </a:r>
            <a:r>
              <a:rPr lang="ko-KR" altLang="en-US" sz="900"/>
              <a:t>바이트를 </a:t>
            </a:r>
            <a:r>
              <a:rPr lang="en-US" altLang="ko-KR" sz="900"/>
              <a:t>4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나머지 빈자리 </a:t>
            </a:r>
            <a:r>
              <a:rPr lang="en-US" altLang="ko-KR" sz="900"/>
              <a:t>3</a:t>
            </a:r>
            <a:r>
              <a:rPr lang="ko-KR" altLang="en-US" sz="900"/>
              <a:t>바이트를 </a:t>
            </a:r>
            <a:r>
              <a:rPr lang="en-US" altLang="ko-KR" sz="900"/>
              <a:t>0</a:t>
            </a:r>
            <a:r>
              <a:rPr lang="ko-KR" altLang="en-US" sz="900"/>
              <a:t>으로 채우기만 하면 되므로 원래의 값이 손실없이 보존됩니다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그러나 </a:t>
            </a:r>
            <a:r>
              <a:rPr lang="en-US" altLang="ko-KR" sz="900"/>
              <a:t>int</a:t>
            </a:r>
            <a:r>
              <a:rPr lang="ko-KR" altLang="en-US" sz="900"/>
              <a:t>를 </a:t>
            </a:r>
            <a:r>
              <a:rPr lang="en-US" altLang="ko-KR" sz="900"/>
              <a:t>byte</a:t>
            </a:r>
            <a:r>
              <a:rPr lang="ko-KR" altLang="en-US" sz="900"/>
              <a:t>로 변환하는 경우에는 </a:t>
            </a:r>
            <a:r>
              <a:rPr lang="en-US" altLang="ko-KR" sz="900"/>
              <a:t>4</a:t>
            </a:r>
            <a:r>
              <a:rPr lang="ko-KR" altLang="en-US" sz="900"/>
              <a:t>바이트의 값을 </a:t>
            </a:r>
            <a:r>
              <a:rPr lang="en-US" altLang="ko-KR" sz="900"/>
              <a:t>1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원래의 </a:t>
            </a:r>
            <a:r>
              <a:rPr lang="en-US" altLang="ko-KR" sz="900"/>
              <a:t>4</a:t>
            </a:r>
            <a:r>
              <a:rPr lang="ko-KR" altLang="en-US" sz="900"/>
              <a:t>바이트 중에서 앞의 </a:t>
            </a:r>
            <a:r>
              <a:rPr lang="en-US" altLang="ko-KR" sz="900"/>
              <a:t>3</a:t>
            </a:r>
            <a:r>
              <a:rPr lang="ko-KR" altLang="en-US" sz="900"/>
              <a:t>바이트를 잃게 되므로 값손실이 발생할 수 있습니다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아래 그림에서 화살표 방향으로의 변환은 형변환을 생략할 수 있다는 것을 의미합니다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Short</a:t>
            </a:r>
            <a:r>
              <a:rPr lang="ko-KR" altLang="en-US" sz="900"/>
              <a:t>과 </a:t>
            </a:r>
            <a:r>
              <a:rPr lang="en-US" altLang="ko-KR" sz="900"/>
              <a:t>char</a:t>
            </a:r>
            <a:r>
              <a:rPr lang="ko-KR" altLang="en-US" sz="900"/>
              <a:t>는 같은 </a:t>
            </a:r>
            <a:r>
              <a:rPr lang="en-US" altLang="ko-KR" sz="900"/>
              <a:t>2</a:t>
            </a:r>
            <a:r>
              <a:rPr lang="ko-KR" altLang="en-US" sz="900"/>
              <a:t>바이트이지만 표현할 수 있는 값의 범위가 서로 다르기 때문에 자동형변환이 되지 않습니다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Long</a:t>
            </a:r>
            <a:r>
              <a:rPr lang="ko-KR" altLang="en-US" sz="900"/>
              <a:t>이 </a:t>
            </a:r>
            <a:r>
              <a:rPr lang="en-US" altLang="ko-KR" sz="900"/>
              <a:t>8</a:t>
            </a:r>
            <a:r>
              <a:rPr lang="ko-KR" altLang="en-US" sz="900"/>
              <a:t>바이트인데도 </a:t>
            </a:r>
            <a:r>
              <a:rPr lang="en-US" altLang="ko-KR" sz="900"/>
              <a:t>4</a:t>
            </a:r>
            <a:r>
              <a:rPr lang="ko-KR" altLang="en-US" sz="900"/>
              <a:t>바이트인 </a:t>
            </a:r>
            <a:r>
              <a:rPr lang="en-US" altLang="ko-KR" sz="900"/>
              <a:t>float</a:t>
            </a:r>
            <a:r>
              <a:rPr lang="ko-KR" altLang="en-US" sz="900"/>
              <a:t>로 자동형변환이 되는 이유는</a:t>
            </a:r>
          </a:p>
          <a:p>
            <a:r>
              <a:rPr lang="en-US" altLang="ko-KR" sz="900"/>
              <a:t>Float</a:t>
            </a:r>
            <a:r>
              <a:rPr lang="ko-KR" altLang="en-US" sz="900"/>
              <a:t>가 </a:t>
            </a:r>
            <a:r>
              <a:rPr lang="en-US" altLang="ko-KR" sz="900"/>
              <a:t>4</a:t>
            </a:r>
            <a:r>
              <a:rPr lang="ko-KR" altLang="en-US" sz="900"/>
              <a:t>바이트이지만</a:t>
            </a:r>
            <a:r>
              <a:rPr lang="en-US" altLang="ko-KR" sz="900"/>
              <a:t>, long</a:t>
            </a:r>
            <a:r>
              <a:rPr lang="ko-KR" altLang="en-US" sz="900"/>
              <a:t>과는 표현방식이 달라서 더 큰 범위를 표현할 수 있기 때문입니다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형변환을 할 때는 형변환을 명시적으로 해주면 제일 확실하겠지만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자동형변환되는 경우에는 생략하는 것이 보다 깔끔한 코딩이 될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endParaRPr lang="en-US" altLang="ko-KR" sz="900"/>
          </a:p>
        </p:txBody>
      </p:sp>
    </p:spTree>
    <p:extLst>
      <p:ext uri="{BB962C8B-B14F-4D97-AF65-F5344CB8AC3E}">
        <p14:creationId xmlns:p14="http://schemas.microsoft.com/office/powerpoint/2010/main" val="40614790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7A49FD9-AD55-4B81-BFA8-D6E4BD92514C}" type="slidenum">
              <a:rPr lang="en-US" altLang="ko-KR"/>
              <a:pPr/>
              <a:t>8</a:t>
            </a:fld>
            <a:endParaRPr lang="en-US" altLang="ko-KR"/>
          </a:p>
        </p:txBody>
      </p:sp>
      <p:sp>
        <p:nvSpPr>
          <p:cNvPr id="110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900"/>
              <a:t>타입을 변환하는 경우에는 형변환을 명시해주는 것이 원칙이지만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크기가 작은 타입에서 큰타입으로 변환하는 경우에는 형변환을 생략할 수 있습니다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형변환을 생략했다고 해서 형변환이 안되는 것은 아니고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실행시에 컴퓨터에 의해서 자동적으로 형변환이 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반대로 큰 타입에서 작은 타입으로 형변환하는 경우에는 반드시 명시적으로 형변환을 해줘야합니다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그렇지 않으면 컴파일 시에 에러가 발생합니다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큰타입에서 작은 타입으로 변환하는 경우에는 값손실이 발생할 수 있지만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작은 타입에서 큰 타입으로 변환하는 경우에는 값손실이 발생하지 않기 때문에</a:t>
            </a:r>
          </a:p>
          <a:p>
            <a:r>
              <a:rPr lang="ko-KR" altLang="en-US" sz="900"/>
              <a:t>형변환을 자동적으로 수행하도록 허용하는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 과정을 그림으로 보면</a:t>
            </a:r>
            <a:r>
              <a:rPr lang="en-US" altLang="ko-KR" sz="900"/>
              <a:t>…</a:t>
            </a:r>
          </a:p>
          <a:p>
            <a:r>
              <a:rPr lang="en-US" altLang="ko-KR" sz="900"/>
              <a:t>Byte</a:t>
            </a:r>
            <a:r>
              <a:rPr lang="ko-KR" altLang="en-US" sz="900"/>
              <a:t>를 </a:t>
            </a:r>
            <a:r>
              <a:rPr lang="en-US" altLang="ko-KR" sz="900"/>
              <a:t>int</a:t>
            </a:r>
            <a:r>
              <a:rPr lang="ko-KR" altLang="en-US" sz="900"/>
              <a:t>로 변환하는 경우에는 </a:t>
            </a:r>
            <a:r>
              <a:rPr lang="en-US" altLang="ko-KR" sz="900"/>
              <a:t>1</a:t>
            </a:r>
            <a:r>
              <a:rPr lang="ko-KR" altLang="en-US" sz="900"/>
              <a:t>바이트를 </a:t>
            </a:r>
            <a:r>
              <a:rPr lang="en-US" altLang="ko-KR" sz="900"/>
              <a:t>4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나머지 빈자리 </a:t>
            </a:r>
            <a:r>
              <a:rPr lang="en-US" altLang="ko-KR" sz="900"/>
              <a:t>3</a:t>
            </a:r>
            <a:r>
              <a:rPr lang="ko-KR" altLang="en-US" sz="900"/>
              <a:t>바이트를 </a:t>
            </a:r>
            <a:r>
              <a:rPr lang="en-US" altLang="ko-KR" sz="900"/>
              <a:t>0</a:t>
            </a:r>
            <a:r>
              <a:rPr lang="ko-KR" altLang="en-US" sz="900"/>
              <a:t>으로 채우기만 하면 되므로 원래의 값이 손실없이 보존됩니다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그러나 </a:t>
            </a:r>
            <a:r>
              <a:rPr lang="en-US" altLang="ko-KR" sz="900"/>
              <a:t>int</a:t>
            </a:r>
            <a:r>
              <a:rPr lang="ko-KR" altLang="en-US" sz="900"/>
              <a:t>를 </a:t>
            </a:r>
            <a:r>
              <a:rPr lang="en-US" altLang="ko-KR" sz="900"/>
              <a:t>byte</a:t>
            </a:r>
            <a:r>
              <a:rPr lang="ko-KR" altLang="en-US" sz="900"/>
              <a:t>로 변환하는 경우에는 </a:t>
            </a:r>
            <a:r>
              <a:rPr lang="en-US" altLang="ko-KR" sz="900"/>
              <a:t>4</a:t>
            </a:r>
            <a:r>
              <a:rPr lang="ko-KR" altLang="en-US" sz="900"/>
              <a:t>바이트의 값을 </a:t>
            </a:r>
            <a:r>
              <a:rPr lang="en-US" altLang="ko-KR" sz="900"/>
              <a:t>1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원래의 </a:t>
            </a:r>
            <a:r>
              <a:rPr lang="en-US" altLang="ko-KR" sz="900"/>
              <a:t>4</a:t>
            </a:r>
            <a:r>
              <a:rPr lang="ko-KR" altLang="en-US" sz="900"/>
              <a:t>바이트 중에서 앞의 </a:t>
            </a:r>
            <a:r>
              <a:rPr lang="en-US" altLang="ko-KR" sz="900"/>
              <a:t>3</a:t>
            </a:r>
            <a:r>
              <a:rPr lang="ko-KR" altLang="en-US" sz="900"/>
              <a:t>바이트를 잃게 되므로 값손실이 발생할 수 있습니다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아래 그림에서 화살표 방향으로의 변환은 형변환을 생략할 수 있다는 것을 의미합니다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Short</a:t>
            </a:r>
            <a:r>
              <a:rPr lang="ko-KR" altLang="en-US" sz="900"/>
              <a:t>과 </a:t>
            </a:r>
            <a:r>
              <a:rPr lang="en-US" altLang="ko-KR" sz="900"/>
              <a:t>char</a:t>
            </a:r>
            <a:r>
              <a:rPr lang="ko-KR" altLang="en-US" sz="900"/>
              <a:t>는 같은 </a:t>
            </a:r>
            <a:r>
              <a:rPr lang="en-US" altLang="ko-KR" sz="900"/>
              <a:t>2</a:t>
            </a:r>
            <a:r>
              <a:rPr lang="ko-KR" altLang="en-US" sz="900"/>
              <a:t>바이트이지만 표현할 수 있는 값의 범위가 서로 다르기 때문에 자동형변환이 되지 않습니다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Long</a:t>
            </a:r>
            <a:r>
              <a:rPr lang="ko-KR" altLang="en-US" sz="900"/>
              <a:t>이 </a:t>
            </a:r>
            <a:r>
              <a:rPr lang="en-US" altLang="ko-KR" sz="900"/>
              <a:t>8</a:t>
            </a:r>
            <a:r>
              <a:rPr lang="ko-KR" altLang="en-US" sz="900"/>
              <a:t>바이트인데도 </a:t>
            </a:r>
            <a:r>
              <a:rPr lang="en-US" altLang="ko-KR" sz="900"/>
              <a:t>4</a:t>
            </a:r>
            <a:r>
              <a:rPr lang="ko-KR" altLang="en-US" sz="900"/>
              <a:t>바이트인 </a:t>
            </a:r>
            <a:r>
              <a:rPr lang="en-US" altLang="ko-KR" sz="900"/>
              <a:t>float</a:t>
            </a:r>
            <a:r>
              <a:rPr lang="ko-KR" altLang="en-US" sz="900"/>
              <a:t>로 자동형변환이 되는 이유는</a:t>
            </a:r>
          </a:p>
          <a:p>
            <a:r>
              <a:rPr lang="en-US" altLang="ko-KR" sz="900"/>
              <a:t>Float</a:t>
            </a:r>
            <a:r>
              <a:rPr lang="ko-KR" altLang="en-US" sz="900"/>
              <a:t>가 </a:t>
            </a:r>
            <a:r>
              <a:rPr lang="en-US" altLang="ko-KR" sz="900"/>
              <a:t>4</a:t>
            </a:r>
            <a:r>
              <a:rPr lang="ko-KR" altLang="en-US" sz="900"/>
              <a:t>바이트이지만</a:t>
            </a:r>
            <a:r>
              <a:rPr lang="en-US" altLang="ko-KR" sz="900"/>
              <a:t>, long</a:t>
            </a:r>
            <a:r>
              <a:rPr lang="ko-KR" altLang="en-US" sz="900"/>
              <a:t>과는 표현방식이 달라서 더 큰 범위를 표현할 수 있기 때문입니다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형변환을 할 때는 형변환을 명시적으로 해주면 제일 확실하겠지만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자동형변환되는 경우에는 생략하는 것이 보다 깔끔한 코딩이 될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endParaRPr lang="en-US" altLang="ko-KR" sz="900"/>
          </a:p>
        </p:txBody>
      </p:sp>
    </p:spTree>
    <p:extLst>
      <p:ext uri="{BB962C8B-B14F-4D97-AF65-F5344CB8AC3E}">
        <p14:creationId xmlns:p14="http://schemas.microsoft.com/office/powerpoint/2010/main" val="20362315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7A49FD9-AD55-4B81-BFA8-D6E4BD92514C}" type="slidenum">
              <a:rPr lang="en-US" altLang="ko-KR"/>
              <a:pPr/>
              <a:t>9</a:t>
            </a:fld>
            <a:endParaRPr lang="en-US" altLang="ko-KR"/>
          </a:p>
        </p:txBody>
      </p:sp>
      <p:sp>
        <p:nvSpPr>
          <p:cNvPr id="110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900"/>
              <a:t>타입을 변환하는 경우에는 형변환을 명시해주는 것이 원칙이지만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크기가 작은 타입에서 큰타입으로 변환하는 경우에는 형변환을 생략할 수 있습니다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형변환을 생략했다고 해서 형변환이 안되는 것은 아니고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실행시에 컴퓨터에 의해서 자동적으로 형변환이 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반대로 큰 타입에서 작은 타입으로 형변환하는 경우에는 반드시 명시적으로 형변환을 해줘야합니다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그렇지 않으면 컴파일 시에 에러가 발생합니다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큰타입에서 작은 타입으로 변환하는 경우에는 값손실이 발생할 수 있지만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작은 타입에서 큰 타입으로 변환하는 경우에는 값손실이 발생하지 않기 때문에</a:t>
            </a:r>
          </a:p>
          <a:p>
            <a:r>
              <a:rPr lang="ko-KR" altLang="en-US" sz="900"/>
              <a:t>형변환을 자동적으로 수행하도록 허용하는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 과정을 그림으로 보면</a:t>
            </a:r>
            <a:r>
              <a:rPr lang="en-US" altLang="ko-KR" sz="900"/>
              <a:t>…</a:t>
            </a:r>
          </a:p>
          <a:p>
            <a:r>
              <a:rPr lang="en-US" altLang="ko-KR" sz="900"/>
              <a:t>Byte</a:t>
            </a:r>
            <a:r>
              <a:rPr lang="ko-KR" altLang="en-US" sz="900"/>
              <a:t>를 </a:t>
            </a:r>
            <a:r>
              <a:rPr lang="en-US" altLang="ko-KR" sz="900"/>
              <a:t>int</a:t>
            </a:r>
            <a:r>
              <a:rPr lang="ko-KR" altLang="en-US" sz="900"/>
              <a:t>로 변환하는 경우에는 </a:t>
            </a:r>
            <a:r>
              <a:rPr lang="en-US" altLang="ko-KR" sz="900"/>
              <a:t>1</a:t>
            </a:r>
            <a:r>
              <a:rPr lang="ko-KR" altLang="en-US" sz="900"/>
              <a:t>바이트를 </a:t>
            </a:r>
            <a:r>
              <a:rPr lang="en-US" altLang="ko-KR" sz="900"/>
              <a:t>4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나머지 빈자리 </a:t>
            </a:r>
            <a:r>
              <a:rPr lang="en-US" altLang="ko-KR" sz="900"/>
              <a:t>3</a:t>
            </a:r>
            <a:r>
              <a:rPr lang="ko-KR" altLang="en-US" sz="900"/>
              <a:t>바이트를 </a:t>
            </a:r>
            <a:r>
              <a:rPr lang="en-US" altLang="ko-KR" sz="900"/>
              <a:t>0</a:t>
            </a:r>
            <a:r>
              <a:rPr lang="ko-KR" altLang="en-US" sz="900"/>
              <a:t>으로 채우기만 하면 되므로 원래의 값이 손실없이 보존됩니다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그러나 </a:t>
            </a:r>
            <a:r>
              <a:rPr lang="en-US" altLang="ko-KR" sz="900"/>
              <a:t>int</a:t>
            </a:r>
            <a:r>
              <a:rPr lang="ko-KR" altLang="en-US" sz="900"/>
              <a:t>를 </a:t>
            </a:r>
            <a:r>
              <a:rPr lang="en-US" altLang="ko-KR" sz="900"/>
              <a:t>byte</a:t>
            </a:r>
            <a:r>
              <a:rPr lang="ko-KR" altLang="en-US" sz="900"/>
              <a:t>로 변환하는 경우에는 </a:t>
            </a:r>
            <a:r>
              <a:rPr lang="en-US" altLang="ko-KR" sz="900"/>
              <a:t>4</a:t>
            </a:r>
            <a:r>
              <a:rPr lang="ko-KR" altLang="en-US" sz="900"/>
              <a:t>바이트의 값을 </a:t>
            </a:r>
            <a:r>
              <a:rPr lang="en-US" altLang="ko-KR" sz="900"/>
              <a:t>1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원래의 </a:t>
            </a:r>
            <a:r>
              <a:rPr lang="en-US" altLang="ko-KR" sz="900"/>
              <a:t>4</a:t>
            </a:r>
            <a:r>
              <a:rPr lang="ko-KR" altLang="en-US" sz="900"/>
              <a:t>바이트 중에서 앞의 </a:t>
            </a:r>
            <a:r>
              <a:rPr lang="en-US" altLang="ko-KR" sz="900"/>
              <a:t>3</a:t>
            </a:r>
            <a:r>
              <a:rPr lang="ko-KR" altLang="en-US" sz="900"/>
              <a:t>바이트를 잃게 되므로 값손실이 발생할 수 있습니다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아래 그림에서 화살표 방향으로의 변환은 형변환을 생략할 수 있다는 것을 의미합니다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Short</a:t>
            </a:r>
            <a:r>
              <a:rPr lang="ko-KR" altLang="en-US" sz="900"/>
              <a:t>과 </a:t>
            </a:r>
            <a:r>
              <a:rPr lang="en-US" altLang="ko-KR" sz="900"/>
              <a:t>char</a:t>
            </a:r>
            <a:r>
              <a:rPr lang="ko-KR" altLang="en-US" sz="900"/>
              <a:t>는 같은 </a:t>
            </a:r>
            <a:r>
              <a:rPr lang="en-US" altLang="ko-KR" sz="900"/>
              <a:t>2</a:t>
            </a:r>
            <a:r>
              <a:rPr lang="ko-KR" altLang="en-US" sz="900"/>
              <a:t>바이트이지만 표현할 수 있는 값의 범위가 서로 다르기 때문에 자동형변환이 되지 않습니다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Long</a:t>
            </a:r>
            <a:r>
              <a:rPr lang="ko-KR" altLang="en-US" sz="900"/>
              <a:t>이 </a:t>
            </a:r>
            <a:r>
              <a:rPr lang="en-US" altLang="ko-KR" sz="900"/>
              <a:t>8</a:t>
            </a:r>
            <a:r>
              <a:rPr lang="ko-KR" altLang="en-US" sz="900"/>
              <a:t>바이트인데도 </a:t>
            </a:r>
            <a:r>
              <a:rPr lang="en-US" altLang="ko-KR" sz="900"/>
              <a:t>4</a:t>
            </a:r>
            <a:r>
              <a:rPr lang="ko-KR" altLang="en-US" sz="900"/>
              <a:t>바이트인 </a:t>
            </a:r>
            <a:r>
              <a:rPr lang="en-US" altLang="ko-KR" sz="900"/>
              <a:t>float</a:t>
            </a:r>
            <a:r>
              <a:rPr lang="ko-KR" altLang="en-US" sz="900"/>
              <a:t>로 자동형변환이 되는 이유는</a:t>
            </a:r>
          </a:p>
          <a:p>
            <a:r>
              <a:rPr lang="en-US" altLang="ko-KR" sz="900"/>
              <a:t>Float</a:t>
            </a:r>
            <a:r>
              <a:rPr lang="ko-KR" altLang="en-US" sz="900"/>
              <a:t>가 </a:t>
            </a:r>
            <a:r>
              <a:rPr lang="en-US" altLang="ko-KR" sz="900"/>
              <a:t>4</a:t>
            </a:r>
            <a:r>
              <a:rPr lang="ko-KR" altLang="en-US" sz="900"/>
              <a:t>바이트이지만</a:t>
            </a:r>
            <a:r>
              <a:rPr lang="en-US" altLang="ko-KR" sz="900"/>
              <a:t>, long</a:t>
            </a:r>
            <a:r>
              <a:rPr lang="ko-KR" altLang="en-US" sz="900"/>
              <a:t>과는 표현방식이 달라서 더 큰 범위를 표현할 수 있기 때문입니다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형변환을 할 때는 형변환을 명시적으로 해주면 제일 확실하겠지만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자동형변환되는 경우에는 생략하는 것이 보다 깔끔한 코딩이 될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endParaRPr lang="en-US" altLang="ko-KR" sz="900"/>
          </a:p>
        </p:txBody>
      </p:sp>
    </p:spTree>
    <p:extLst>
      <p:ext uri="{BB962C8B-B14F-4D97-AF65-F5344CB8AC3E}">
        <p14:creationId xmlns:p14="http://schemas.microsoft.com/office/powerpoint/2010/main" val="35668672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7A49FD9-AD55-4B81-BFA8-D6E4BD92514C}" type="slidenum">
              <a:rPr lang="en-US" altLang="ko-KR"/>
              <a:pPr/>
              <a:t>10</a:t>
            </a:fld>
            <a:endParaRPr lang="en-US" altLang="ko-KR"/>
          </a:p>
        </p:txBody>
      </p:sp>
      <p:sp>
        <p:nvSpPr>
          <p:cNvPr id="1105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059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900"/>
              <a:t>타입을 변환하는 경우에는 형변환을 명시해주는 것이 원칙이지만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크기가 작은 타입에서 큰타입으로 변환하는 경우에는 형변환을 생략할 수 있습니다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형변환을 생략했다고 해서 형변환이 안되는 것은 아니고</a:t>
            </a:r>
            <a:r>
              <a:rPr lang="en-US" altLang="ko-KR" sz="900"/>
              <a:t>…</a:t>
            </a:r>
          </a:p>
          <a:p>
            <a:r>
              <a:rPr lang="ko-KR" altLang="en-US" sz="900"/>
              <a:t>실행시에 컴퓨터에 의해서 자동적으로 형변환이 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반대로 큰 타입에서 작은 타입으로 형변환하는 경우에는 반드시 명시적으로 형변환을 해줘야합니다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그렇지 않으면 컴파일 시에 에러가 발생합니다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큰타입에서 작은 타입으로 변환하는 경우에는 값손실이 발생할 수 있지만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작은 타입에서 큰 타입으로 변환하는 경우에는 값손실이 발생하지 않기 때문에</a:t>
            </a:r>
          </a:p>
          <a:p>
            <a:r>
              <a:rPr lang="ko-KR" altLang="en-US" sz="900"/>
              <a:t>형변환을 자동적으로 수행하도록 허용하는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 과정을 그림으로 보면</a:t>
            </a:r>
            <a:r>
              <a:rPr lang="en-US" altLang="ko-KR" sz="900"/>
              <a:t>…</a:t>
            </a:r>
          </a:p>
          <a:p>
            <a:r>
              <a:rPr lang="en-US" altLang="ko-KR" sz="900"/>
              <a:t>Byte</a:t>
            </a:r>
            <a:r>
              <a:rPr lang="ko-KR" altLang="en-US" sz="900"/>
              <a:t>를 </a:t>
            </a:r>
            <a:r>
              <a:rPr lang="en-US" altLang="ko-KR" sz="900"/>
              <a:t>int</a:t>
            </a:r>
            <a:r>
              <a:rPr lang="ko-KR" altLang="en-US" sz="900"/>
              <a:t>로 변환하는 경우에는 </a:t>
            </a:r>
            <a:r>
              <a:rPr lang="en-US" altLang="ko-KR" sz="900"/>
              <a:t>1</a:t>
            </a:r>
            <a:r>
              <a:rPr lang="ko-KR" altLang="en-US" sz="900"/>
              <a:t>바이트를 </a:t>
            </a:r>
            <a:r>
              <a:rPr lang="en-US" altLang="ko-KR" sz="900"/>
              <a:t>4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나머지 빈자리 </a:t>
            </a:r>
            <a:r>
              <a:rPr lang="en-US" altLang="ko-KR" sz="900"/>
              <a:t>3</a:t>
            </a:r>
            <a:r>
              <a:rPr lang="ko-KR" altLang="en-US" sz="900"/>
              <a:t>바이트를 </a:t>
            </a:r>
            <a:r>
              <a:rPr lang="en-US" altLang="ko-KR" sz="900"/>
              <a:t>0</a:t>
            </a:r>
            <a:r>
              <a:rPr lang="ko-KR" altLang="en-US" sz="900"/>
              <a:t>으로 채우기만 하면 되므로 원래의 값이 손실없이 보존됩니다</a:t>
            </a:r>
            <a:r>
              <a:rPr lang="en-US" altLang="ko-KR" sz="900"/>
              <a:t>.</a:t>
            </a:r>
          </a:p>
          <a:p>
            <a:r>
              <a:rPr lang="ko-KR" altLang="en-US" sz="900"/>
              <a:t>그러나 </a:t>
            </a:r>
            <a:r>
              <a:rPr lang="en-US" altLang="ko-KR" sz="900"/>
              <a:t>int</a:t>
            </a:r>
            <a:r>
              <a:rPr lang="ko-KR" altLang="en-US" sz="900"/>
              <a:t>를 </a:t>
            </a:r>
            <a:r>
              <a:rPr lang="en-US" altLang="ko-KR" sz="900"/>
              <a:t>byte</a:t>
            </a:r>
            <a:r>
              <a:rPr lang="ko-KR" altLang="en-US" sz="900"/>
              <a:t>로 변환하는 경우에는 </a:t>
            </a:r>
            <a:r>
              <a:rPr lang="en-US" altLang="ko-KR" sz="900"/>
              <a:t>4</a:t>
            </a:r>
            <a:r>
              <a:rPr lang="ko-KR" altLang="en-US" sz="900"/>
              <a:t>바이트의 값을 </a:t>
            </a:r>
            <a:r>
              <a:rPr lang="en-US" altLang="ko-KR" sz="900"/>
              <a:t>1</a:t>
            </a:r>
            <a:r>
              <a:rPr lang="ko-KR" altLang="en-US" sz="900"/>
              <a:t>바이트에 저장하는 것이기 때문에</a:t>
            </a:r>
          </a:p>
          <a:p>
            <a:r>
              <a:rPr lang="ko-KR" altLang="en-US" sz="900"/>
              <a:t>원래의 </a:t>
            </a:r>
            <a:r>
              <a:rPr lang="en-US" altLang="ko-KR" sz="900"/>
              <a:t>4</a:t>
            </a:r>
            <a:r>
              <a:rPr lang="ko-KR" altLang="en-US" sz="900"/>
              <a:t>바이트 중에서 앞의 </a:t>
            </a:r>
            <a:r>
              <a:rPr lang="en-US" altLang="ko-KR" sz="900"/>
              <a:t>3</a:t>
            </a:r>
            <a:r>
              <a:rPr lang="ko-KR" altLang="en-US" sz="900"/>
              <a:t>바이트를 잃게 되므로 값손실이 발생할 수 있습니다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아래 그림에서 화살표 방향으로의 변환은 형변환을 생략할 수 있다는 것을 의미합니다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Short</a:t>
            </a:r>
            <a:r>
              <a:rPr lang="ko-KR" altLang="en-US" sz="900"/>
              <a:t>과 </a:t>
            </a:r>
            <a:r>
              <a:rPr lang="en-US" altLang="ko-KR" sz="900"/>
              <a:t>char</a:t>
            </a:r>
            <a:r>
              <a:rPr lang="ko-KR" altLang="en-US" sz="900"/>
              <a:t>는 같은 </a:t>
            </a:r>
            <a:r>
              <a:rPr lang="en-US" altLang="ko-KR" sz="900"/>
              <a:t>2</a:t>
            </a:r>
            <a:r>
              <a:rPr lang="ko-KR" altLang="en-US" sz="900"/>
              <a:t>바이트이지만 표현할 수 있는 값의 범위가 서로 다르기 때문에 자동형변환이 되지 않습니다</a:t>
            </a:r>
            <a:r>
              <a:rPr lang="en-US" altLang="ko-KR" sz="900"/>
              <a:t>.</a:t>
            </a:r>
          </a:p>
          <a:p>
            <a:r>
              <a:rPr lang="en-US" altLang="ko-KR" sz="900"/>
              <a:t>Long</a:t>
            </a:r>
            <a:r>
              <a:rPr lang="ko-KR" altLang="en-US" sz="900"/>
              <a:t>이 </a:t>
            </a:r>
            <a:r>
              <a:rPr lang="en-US" altLang="ko-KR" sz="900"/>
              <a:t>8</a:t>
            </a:r>
            <a:r>
              <a:rPr lang="ko-KR" altLang="en-US" sz="900"/>
              <a:t>바이트인데도 </a:t>
            </a:r>
            <a:r>
              <a:rPr lang="en-US" altLang="ko-KR" sz="900"/>
              <a:t>4</a:t>
            </a:r>
            <a:r>
              <a:rPr lang="ko-KR" altLang="en-US" sz="900"/>
              <a:t>바이트인 </a:t>
            </a:r>
            <a:r>
              <a:rPr lang="en-US" altLang="ko-KR" sz="900"/>
              <a:t>float</a:t>
            </a:r>
            <a:r>
              <a:rPr lang="ko-KR" altLang="en-US" sz="900"/>
              <a:t>로 자동형변환이 되는 이유는</a:t>
            </a:r>
          </a:p>
          <a:p>
            <a:r>
              <a:rPr lang="en-US" altLang="ko-KR" sz="900"/>
              <a:t>Float</a:t>
            </a:r>
            <a:r>
              <a:rPr lang="ko-KR" altLang="en-US" sz="900"/>
              <a:t>가 </a:t>
            </a:r>
            <a:r>
              <a:rPr lang="en-US" altLang="ko-KR" sz="900"/>
              <a:t>4</a:t>
            </a:r>
            <a:r>
              <a:rPr lang="ko-KR" altLang="en-US" sz="900"/>
              <a:t>바이트이지만</a:t>
            </a:r>
            <a:r>
              <a:rPr lang="en-US" altLang="ko-KR" sz="900"/>
              <a:t>, long</a:t>
            </a:r>
            <a:r>
              <a:rPr lang="ko-KR" altLang="en-US" sz="900"/>
              <a:t>과는 표현방식이 달라서 더 큰 범위를 표현할 수 있기 때문입니다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r>
              <a:rPr lang="ko-KR" altLang="en-US" sz="900"/>
              <a:t>형변환을 할 때는 형변환을 명시적으로 해주면 제일 확실하겠지만</a:t>
            </a:r>
            <a:r>
              <a:rPr lang="en-US" altLang="ko-KR" sz="900"/>
              <a:t>,</a:t>
            </a:r>
          </a:p>
          <a:p>
            <a:r>
              <a:rPr lang="ko-KR" altLang="en-US" sz="900"/>
              <a:t>자동형변환되는 경우에는 생략하는 것이 보다 깔끔한 코딩이 될 것입니다</a:t>
            </a:r>
            <a:r>
              <a:rPr lang="en-US" altLang="ko-KR" sz="900"/>
              <a:t>.</a:t>
            </a:r>
          </a:p>
          <a:p>
            <a:endParaRPr lang="en-US" altLang="ko-KR" sz="900"/>
          </a:p>
          <a:p>
            <a:endParaRPr lang="en-US" altLang="ko-KR" sz="900"/>
          </a:p>
        </p:txBody>
      </p:sp>
    </p:spTree>
    <p:extLst>
      <p:ext uri="{BB962C8B-B14F-4D97-AF65-F5344CB8AC3E}">
        <p14:creationId xmlns:p14="http://schemas.microsoft.com/office/powerpoint/2010/main" val="18944981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486DCEF-CD00-45CA-80CA-82C38D745CA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402513" y="260350"/>
            <a:ext cx="2374900" cy="59769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273050" y="260350"/>
            <a:ext cx="6977063" cy="59769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B5B3B12-BED2-477A-B509-237AA89F2E8B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슬라이드 번호 개체 틀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C81A58D-1F3D-4A9A-8A2F-2E64A071E552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7348855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238250" y="1122363"/>
            <a:ext cx="74295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495300" y="6245225"/>
            <a:ext cx="23114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3384550" y="6245225"/>
            <a:ext cx="31369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endParaRPr lang="en-US" alt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919AC9A-A87D-4C3D-B543-30D7915A5006}" type="slidenum">
              <a:rPr lang="en-US" altLang="ko-KR"/>
              <a:pPr/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403824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슬라이드 번호 개체 틀 5"/>
          <p:cNvSpPr>
            <a:spLocks noGrp="1"/>
          </p:cNvSpPr>
          <p:nvPr>
            <p:ph type="sldNum" sz="quarter" idx="10"/>
          </p:nvPr>
        </p:nvSpPr>
        <p:spPr>
          <a:xfrm>
            <a:off x="-330143" y="6434704"/>
            <a:ext cx="10482030" cy="386083"/>
          </a:xfrm>
          <a:prstGeom prst="rect">
            <a:avLst/>
          </a:prstGeom>
        </p:spPr>
        <p:txBody>
          <a:bodyPr/>
          <a:lstStyle>
            <a:lvl1pPr algn="ctr" eaLnBrk="1" latinLnBrk="1" hangingPunct="1">
              <a:defRPr kumimoji="0" sz="1172">
                <a:solidFill>
                  <a:srgbClr val="0D0D0D"/>
                </a:solidFill>
              </a:defRPr>
            </a:lvl1pPr>
          </a:lstStyle>
          <a:p>
            <a:pPr>
              <a:defRPr/>
            </a:pPr>
            <a:fld id="{E5BAFC79-0F65-42E5-B4CA-03BB12289518}" type="slidenum">
              <a:rPr lang="ko-KR" altLang="en-US"/>
              <a:pPr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341425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742950" y="2130425"/>
            <a:ext cx="84201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485900" y="3886200"/>
            <a:ext cx="69342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ko-KR" altLang="en-US"/>
              <a:t>마스터 부제목 스타일 편집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953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1600200"/>
            <a:ext cx="4381500" cy="4525963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82638" y="4406900"/>
            <a:ext cx="84201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82638" y="2906713"/>
            <a:ext cx="84201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AD7D3E5-87F0-4179-8238-A184AD8827A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1600200"/>
            <a:ext cx="89154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7181850" y="1341438"/>
            <a:ext cx="2228850" cy="4784725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95300" y="1341438"/>
            <a:ext cx="6534150" cy="47847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28625" y="908050"/>
            <a:ext cx="4448175" cy="5329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5029200" y="908050"/>
            <a:ext cx="4448175" cy="53292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872895-9F2E-4AD0-A004-83002AF3C79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4638"/>
            <a:ext cx="8915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535113"/>
            <a:ext cx="437673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95300" y="2174875"/>
            <a:ext cx="437673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5032375" y="1535113"/>
            <a:ext cx="437832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5032375" y="2174875"/>
            <a:ext cx="437832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7BE5587-D26A-41A2-8E79-FE291062F9D9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E37FCC1-127D-4443-A581-CA9306BF3C8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941A9C-AAE6-48B1-8522-60BAC0F3390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95300" y="273050"/>
            <a:ext cx="3259138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873500" y="273050"/>
            <a:ext cx="553720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95300" y="1435100"/>
            <a:ext cx="3259138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192D690-2CE0-4611-941C-56F6D432EED7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941513" y="4800600"/>
            <a:ext cx="59436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941513" y="612775"/>
            <a:ext cx="5943600" cy="4114800"/>
          </a:xfr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ko-KR" altLang="en-US" noProof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941513" y="5367338"/>
            <a:ext cx="59436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6B4249-9846-41BB-B0B9-138A4920A66A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5F6C41-6312-48BD-8505-9CA88283B16D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189" name="Rectangle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spcBef>
                <a:spcPct val="0"/>
              </a:spcBef>
              <a:buClrTx/>
              <a:buSzTx/>
              <a:buFontTx/>
              <a:buNone/>
              <a:defRPr sz="1100" b="0">
                <a:solidFill>
                  <a:srgbClr val="221F1F"/>
                </a:solidFill>
                <a:latin typeface="맑은 고딕" pitchFamily="50" charset="-127"/>
                <a:ea typeface="맑은 고딕" pitchFamily="50" charset="-127"/>
                <a:cs typeface="+mn-cs"/>
              </a:defRPr>
            </a:lvl1pPr>
          </a:lstStyle>
          <a:p>
            <a:pPr>
              <a:defRPr/>
            </a:pPr>
            <a:fld id="{7C81A58D-1F3D-4A9A-8A2F-2E64A071E552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1028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273050" y="0"/>
            <a:ext cx="9504363" cy="644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제목을 입력하세요</a:t>
            </a:r>
          </a:p>
        </p:txBody>
      </p:sp>
      <p:sp>
        <p:nvSpPr>
          <p:cNvPr id="349195" name="Line 11"/>
          <p:cNvSpPr>
            <a:spLocks noChangeShapeType="1"/>
          </p:cNvSpPr>
          <p:nvPr/>
        </p:nvSpPr>
        <p:spPr bwMode="ltGray">
          <a:xfrm flipV="1">
            <a:off x="1588" y="6529388"/>
            <a:ext cx="9906000" cy="0"/>
          </a:xfrm>
          <a:prstGeom prst="line">
            <a:avLst/>
          </a:prstGeom>
          <a:noFill/>
          <a:ln w="12700">
            <a:solidFill>
              <a:srgbClr val="221F1F"/>
            </a:solidFill>
            <a:round/>
            <a:headEnd/>
            <a:tailEnd/>
          </a:ln>
          <a:effectLst/>
        </p:spPr>
        <p:txBody>
          <a:bodyPr/>
          <a:lstStyle/>
          <a:p>
            <a:pPr eaLnBrk="1" hangingPunct="1">
              <a:buClr>
                <a:schemeClr val="bg2"/>
              </a:buClr>
              <a:buSzPct val="100000"/>
              <a:buFontTx/>
              <a:buChar char="•"/>
              <a:defRPr/>
            </a:pPr>
            <a:endParaRPr lang="ko-KR" altLang="en-US" sz="1000" b="0">
              <a:solidFill>
                <a:schemeClr val="tx1"/>
              </a:solidFill>
              <a:latin typeface="Arial" charset="0"/>
              <a:ea typeface="가는각진제목체" pitchFamily="18" charset="-127"/>
            </a:endParaRPr>
          </a:p>
        </p:txBody>
      </p:sp>
      <p:grpSp>
        <p:nvGrpSpPr>
          <p:cNvPr id="7" name="Group 13"/>
          <p:cNvGrpSpPr>
            <a:grpSpLocks/>
          </p:cNvGrpSpPr>
          <p:nvPr userDrawn="1"/>
        </p:nvGrpSpPr>
        <p:grpSpPr bwMode="auto">
          <a:xfrm>
            <a:off x="252413" y="85725"/>
            <a:ext cx="8496300" cy="471488"/>
            <a:chOff x="1056" y="1039"/>
            <a:chExt cx="3024" cy="209"/>
          </a:xfrm>
        </p:grpSpPr>
        <p:sp>
          <p:nvSpPr>
            <p:cNvPr id="8" name="Text Box 14"/>
            <p:cNvSpPr txBox="1">
              <a:spLocks noChangeArrowheads="1"/>
            </p:cNvSpPr>
            <p:nvPr/>
          </p:nvSpPr>
          <p:spPr bwMode="auto">
            <a:xfrm>
              <a:off x="1056" y="1039"/>
              <a:ext cx="219" cy="1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1427" tIns="45714" rIns="91427" bIns="45714">
              <a:spAutoFit/>
            </a:bodyPr>
            <a:lstStyle>
              <a:lvl1pPr marL="342900" indent="-342900"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1pPr>
              <a:lvl2pPr marL="742950" indent="-285750"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2pPr>
              <a:lvl3pPr marL="1143000" indent="-228600"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3pPr>
              <a:lvl4pPr marL="1600200" indent="-228600"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4pPr>
              <a:lvl5pPr marL="2057400" indent="-228600"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kumimoji="1" sz="2000">
                  <a:solidFill>
                    <a:schemeClr val="tx1"/>
                  </a:solidFill>
                  <a:latin typeface="돋움" panose="020B0600000101010101" pitchFamily="50" charset="-127"/>
                  <a:ea typeface="돋움" panose="020B0600000101010101" pitchFamily="50" charset="-127"/>
                </a:defRPr>
              </a:lvl9pPr>
            </a:lstStyle>
            <a:p>
              <a:pPr eaLnBrk="1" latinLnBrk="1" hangingPunct="1">
                <a:buFont typeface="Wingdings" panose="05000000000000000000" pitchFamily="2" charset="2"/>
                <a:buChar char="l"/>
              </a:pPr>
              <a:r>
                <a:rPr lang="en-US" altLang="ko-KR" b="1" dirty="0">
                  <a:solidFill>
                    <a:srgbClr val="724FB7"/>
                  </a:solidFill>
                </a:rPr>
                <a:t> </a:t>
              </a:r>
              <a:endParaRPr lang="ko-KR" altLang="en-US" b="1" dirty="0">
                <a:solidFill>
                  <a:srgbClr val="724FB7"/>
                </a:solidFill>
              </a:endParaRPr>
            </a:p>
          </p:txBody>
        </p:sp>
        <p:sp>
          <p:nvSpPr>
            <p:cNvPr id="9" name="Line 15"/>
            <p:cNvSpPr>
              <a:spLocks noChangeShapeType="1"/>
            </p:cNvSpPr>
            <p:nvPr/>
          </p:nvSpPr>
          <p:spPr bwMode="auto">
            <a:xfrm>
              <a:off x="1104" y="1248"/>
              <a:ext cx="2976" cy="0"/>
            </a:xfrm>
            <a:prstGeom prst="line">
              <a:avLst/>
            </a:prstGeom>
            <a:noFill/>
            <a:ln w="28575">
              <a:solidFill>
                <a:srgbClr val="724FB7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ko-KR" alt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1F1D14B5-3EE7-4936-88BA-5512D2D532A1}"/>
              </a:ext>
            </a:extLst>
          </p:cNvPr>
          <p:cNvSpPr txBox="1"/>
          <p:nvPr userDrawn="1"/>
        </p:nvSpPr>
        <p:spPr>
          <a:xfrm>
            <a:off x="273050" y="6544059"/>
            <a:ext cx="219984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iamhpd@kopo.ac.kr</a:t>
            </a:r>
            <a:endParaRPr lang="ko-KR" altLang="en-US" dirty="0"/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CF2D38F-4AAD-4237-AAB5-09DD8CBC27A2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998137" y="6544059"/>
            <a:ext cx="779276" cy="31857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7" r:id="rId2"/>
    <p:sldLayoutId id="2147484016" r:id="rId3"/>
    <p:sldLayoutId id="2147484015" r:id="rId4"/>
    <p:sldLayoutId id="2147484014" r:id="rId5"/>
    <p:sldLayoutId id="2147484013" r:id="rId6"/>
    <p:sldLayoutId id="2147484012" r:id="rId7"/>
    <p:sldLayoutId id="2147484011" r:id="rId8"/>
    <p:sldLayoutId id="2147484010" r:id="rId9"/>
    <p:sldLayoutId id="2147484009" r:id="rId10"/>
    <p:sldLayoutId id="2147484034" r:id="rId11"/>
    <p:sldLayoutId id="2147484035" r:id="rId12"/>
  </p:sldLayoutIdLst>
  <p:hf hdr="0" ftr="0" dt="0"/>
  <p:txStyles>
    <p:titleStyle>
      <a:lvl1pPr marL="361950" indent="-36195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bg1"/>
          </a:solidFill>
          <a:latin typeface="맑은 고딕" pitchFamily="50" charset="-127"/>
          <a:ea typeface="맑은 고딕" pitchFamily="50" charset="-127"/>
          <a:cs typeface="+mj-cs"/>
        </a:defRPr>
      </a:lvl1pPr>
      <a:lvl2pPr marL="361950" indent="-36195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2pPr>
      <a:lvl3pPr marL="361950" indent="-36195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3pPr>
      <a:lvl4pPr marL="361950" indent="-36195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4pPr>
      <a:lvl5pPr marL="361950" indent="-361950" algn="l" rtl="0" eaLnBrk="0" fontAlgn="base" hangingPunct="0">
        <a:spcBef>
          <a:spcPct val="0"/>
        </a:spcBef>
        <a:spcAft>
          <a:spcPct val="0"/>
        </a:spcAft>
        <a:defRPr b="1">
          <a:solidFill>
            <a:schemeClr val="bg1"/>
          </a:solidFill>
          <a:latin typeface="맑은 고딕" pitchFamily="50" charset="-127"/>
          <a:ea typeface="맑은 고딕" pitchFamily="50" charset="-127"/>
        </a:defRPr>
      </a:lvl5pPr>
      <a:lvl6pPr marL="4572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가는각진제목체" pitchFamily="18" charset="-127"/>
          <a:ea typeface="가는각진제목체" pitchFamily="18" charset="-127"/>
        </a:defRPr>
      </a:lvl6pPr>
      <a:lvl7pPr marL="9144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가는각진제목체" pitchFamily="18" charset="-127"/>
          <a:ea typeface="가는각진제목체" pitchFamily="18" charset="-127"/>
        </a:defRPr>
      </a:lvl7pPr>
      <a:lvl8pPr marL="13716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가는각진제목체" pitchFamily="18" charset="-127"/>
          <a:ea typeface="가는각진제목체" pitchFamily="18" charset="-127"/>
        </a:defRPr>
      </a:lvl8pPr>
      <a:lvl9pPr marL="1828800" algn="l" rtl="0" fontAlgn="base">
        <a:spcBef>
          <a:spcPct val="0"/>
        </a:spcBef>
        <a:spcAft>
          <a:spcPct val="0"/>
        </a:spcAft>
        <a:defRPr sz="2000">
          <a:solidFill>
            <a:schemeClr val="bg1"/>
          </a:solidFill>
          <a:latin typeface="가는각진제목체" pitchFamily="18" charset="-127"/>
          <a:ea typeface="가는각진제목체" pitchFamily="18" charset="-127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sz="1600" b="1">
          <a:solidFill>
            <a:srgbClr val="221F1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27088" indent="-285750" algn="l" rtl="0" eaLnBrk="0" fontAlgn="base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2pPr>
      <a:lvl3pPr marL="1235075" indent="-228600" algn="l" rtl="0" eaLnBrk="0" fontAlgn="base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3pPr>
      <a:lvl4pPr marL="1643063" indent="-228600" algn="l" rtl="0" eaLnBrk="0" fontAlgn="base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lr>
          <a:srgbClr val="5F5F5F"/>
        </a:buClr>
        <a:buFont typeface="Wingdings" pitchFamily="2" charset="2"/>
        <a:defRPr sz="1200">
          <a:solidFill>
            <a:srgbClr val="221F1F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lr>
          <a:srgbClr val="5F5F5F"/>
        </a:buClr>
        <a:buFont typeface="Wingdings" pitchFamily="2" charset="2"/>
        <a:defRPr sz="1200">
          <a:solidFill>
            <a:srgbClr val="221F1F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lr>
          <a:srgbClr val="5F5F5F"/>
        </a:buClr>
        <a:buFont typeface="Wingdings" pitchFamily="2" charset="2"/>
        <a:defRPr sz="1200">
          <a:solidFill>
            <a:srgbClr val="221F1F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lr>
          <a:srgbClr val="5F5F5F"/>
        </a:buClr>
        <a:buFont typeface="Wingdings" pitchFamily="2" charset="2"/>
        <a:defRPr sz="1200">
          <a:solidFill>
            <a:srgbClr val="221F1F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텍스트 개체 틀 2"/>
          <p:cNvSpPr>
            <a:spLocks noGrp="1"/>
          </p:cNvSpPr>
          <p:nvPr/>
        </p:nvSpPr>
        <p:spPr bwMode="auto">
          <a:xfrm>
            <a:off x="194303" y="1018700"/>
            <a:ext cx="9434858" cy="536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482" tIns="47741" rIns="95482" bIns="47741"/>
          <a:lstStyle>
            <a:lvl1pPr defTabSz="922338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922338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922338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922338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922338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latinLnBrk="1">
              <a:defRPr/>
            </a:pPr>
            <a:endParaRPr lang="ko-KR" altLang="en-US" sz="1953" dirty="0">
              <a:solidFill>
                <a:srgbClr val="0D0D0D"/>
              </a:solidFill>
            </a:endParaRPr>
          </a:p>
        </p:txBody>
      </p:sp>
      <p:sp>
        <p:nvSpPr>
          <p:cNvPr id="1028" name="텍스트 개체 틀 2"/>
          <p:cNvSpPr>
            <a:spLocks noGrp="1"/>
          </p:cNvSpPr>
          <p:nvPr/>
        </p:nvSpPr>
        <p:spPr bwMode="auto">
          <a:xfrm>
            <a:off x="194303" y="1018700"/>
            <a:ext cx="9434858" cy="536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482" tIns="47741" rIns="95482" bIns="47741"/>
          <a:lstStyle>
            <a:lvl1pPr defTabSz="922338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1pPr>
            <a:lvl2pPr marL="742950" indent="-285750" defTabSz="922338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2pPr>
            <a:lvl3pPr marL="1143000" indent="-228600" defTabSz="922338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3pPr>
            <a:lvl4pPr marL="1600200" indent="-228600" defTabSz="922338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4pPr>
            <a:lvl5pPr marL="2057400" indent="-228600" defTabSz="922338" eaLnBrk="0" hangingPunct="0"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5pPr>
            <a:lvl6pPr marL="25146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6pPr>
            <a:lvl7pPr marL="29718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7pPr>
            <a:lvl8pPr marL="34290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8pPr>
            <a:lvl9pPr marL="3886200" indent="-228600" defTabSz="922338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itchFamily="50" charset="-127"/>
                <a:ea typeface="돋움" pitchFamily="50" charset="-127"/>
              </a:defRPr>
            </a:lvl9pPr>
          </a:lstStyle>
          <a:p>
            <a:pPr latinLnBrk="1">
              <a:defRPr/>
            </a:pPr>
            <a:endParaRPr lang="ko-KR" altLang="en-US" sz="1953" dirty="0">
              <a:solidFill>
                <a:srgbClr val="0D0D0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6749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1" r:id="rId1"/>
  </p:sldLayoutIdLst>
  <p:txStyles>
    <p:titleStyle>
      <a:lvl1pPr algn="l" defTabSz="900848" rtl="0" eaLnBrk="0" fontAlgn="base" latinLnBrk="1" hangingPunct="0">
        <a:spcBef>
          <a:spcPct val="0"/>
        </a:spcBef>
        <a:spcAft>
          <a:spcPct val="0"/>
        </a:spcAft>
        <a:defRPr kumimoji="1" sz="1953">
          <a:solidFill>
            <a:srgbClr val="0D0D0D"/>
          </a:solidFill>
          <a:latin typeface="+mj-lt"/>
          <a:ea typeface="+mj-ea"/>
          <a:cs typeface="+mj-cs"/>
        </a:defRPr>
      </a:lvl1pPr>
      <a:lvl2pPr algn="l" defTabSz="900848" rtl="0" eaLnBrk="0" fontAlgn="base" latinLnBrk="1" hangingPunct="0">
        <a:spcBef>
          <a:spcPct val="0"/>
        </a:spcBef>
        <a:spcAft>
          <a:spcPct val="0"/>
        </a:spcAft>
        <a:defRPr kumimoji="1" sz="1953">
          <a:solidFill>
            <a:srgbClr val="0D0D0D"/>
          </a:solidFill>
          <a:latin typeface="돋움" pitchFamily="50" charset="-127"/>
          <a:ea typeface="돋움" pitchFamily="50" charset="-127"/>
        </a:defRPr>
      </a:lvl2pPr>
      <a:lvl3pPr algn="l" defTabSz="900848" rtl="0" eaLnBrk="0" fontAlgn="base" latinLnBrk="1" hangingPunct="0">
        <a:spcBef>
          <a:spcPct val="0"/>
        </a:spcBef>
        <a:spcAft>
          <a:spcPct val="0"/>
        </a:spcAft>
        <a:defRPr kumimoji="1" sz="1953">
          <a:solidFill>
            <a:srgbClr val="0D0D0D"/>
          </a:solidFill>
          <a:latin typeface="돋움" pitchFamily="50" charset="-127"/>
          <a:ea typeface="돋움" pitchFamily="50" charset="-127"/>
        </a:defRPr>
      </a:lvl3pPr>
      <a:lvl4pPr algn="l" defTabSz="900848" rtl="0" eaLnBrk="0" fontAlgn="base" latinLnBrk="1" hangingPunct="0">
        <a:spcBef>
          <a:spcPct val="0"/>
        </a:spcBef>
        <a:spcAft>
          <a:spcPct val="0"/>
        </a:spcAft>
        <a:defRPr kumimoji="1" sz="1953">
          <a:solidFill>
            <a:srgbClr val="0D0D0D"/>
          </a:solidFill>
          <a:latin typeface="돋움" pitchFamily="50" charset="-127"/>
          <a:ea typeface="돋움" pitchFamily="50" charset="-127"/>
        </a:defRPr>
      </a:lvl4pPr>
      <a:lvl5pPr algn="l" defTabSz="900848" rtl="0" eaLnBrk="0" fontAlgn="base" latinLnBrk="1" hangingPunct="0">
        <a:spcBef>
          <a:spcPct val="0"/>
        </a:spcBef>
        <a:spcAft>
          <a:spcPct val="0"/>
        </a:spcAft>
        <a:defRPr kumimoji="1" sz="1953">
          <a:solidFill>
            <a:srgbClr val="0D0D0D"/>
          </a:solidFill>
          <a:latin typeface="돋움" pitchFamily="50" charset="-127"/>
          <a:ea typeface="돋움" pitchFamily="50" charset="-127"/>
        </a:defRPr>
      </a:lvl5pPr>
      <a:lvl6pPr marL="631597" algn="l" defTabSz="901342" rtl="0" fontAlgn="base" latinLnBrk="1">
        <a:spcBef>
          <a:spcPct val="0"/>
        </a:spcBef>
        <a:spcAft>
          <a:spcPct val="0"/>
        </a:spcAft>
        <a:defRPr kumimoji="1" sz="1953">
          <a:solidFill>
            <a:srgbClr val="336600"/>
          </a:solidFill>
          <a:latin typeface="돋움" pitchFamily="50" charset="-127"/>
          <a:ea typeface="돋움" pitchFamily="50" charset="-127"/>
        </a:defRPr>
      </a:lvl6pPr>
      <a:lvl7pPr marL="1263192" algn="l" defTabSz="901342" rtl="0" fontAlgn="base" latinLnBrk="1">
        <a:spcBef>
          <a:spcPct val="0"/>
        </a:spcBef>
        <a:spcAft>
          <a:spcPct val="0"/>
        </a:spcAft>
        <a:defRPr kumimoji="1" sz="1953">
          <a:solidFill>
            <a:srgbClr val="336600"/>
          </a:solidFill>
          <a:latin typeface="돋움" pitchFamily="50" charset="-127"/>
          <a:ea typeface="돋움" pitchFamily="50" charset="-127"/>
        </a:defRPr>
      </a:lvl7pPr>
      <a:lvl8pPr marL="1894789" algn="l" defTabSz="901342" rtl="0" fontAlgn="base" latinLnBrk="1">
        <a:spcBef>
          <a:spcPct val="0"/>
        </a:spcBef>
        <a:spcAft>
          <a:spcPct val="0"/>
        </a:spcAft>
        <a:defRPr kumimoji="1" sz="1953">
          <a:solidFill>
            <a:srgbClr val="336600"/>
          </a:solidFill>
          <a:latin typeface="돋움" pitchFamily="50" charset="-127"/>
          <a:ea typeface="돋움" pitchFamily="50" charset="-127"/>
        </a:defRPr>
      </a:lvl8pPr>
      <a:lvl9pPr marL="2526386" algn="l" defTabSz="901342" rtl="0" fontAlgn="base" latinLnBrk="1">
        <a:spcBef>
          <a:spcPct val="0"/>
        </a:spcBef>
        <a:spcAft>
          <a:spcPct val="0"/>
        </a:spcAft>
        <a:defRPr kumimoji="1" sz="1953">
          <a:solidFill>
            <a:srgbClr val="336600"/>
          </a:solidFill>
          <a:latin typeface="돋움" pitchFamily="50" charset="-127"/>
          <a:ea typeface="돋움" pitchFamily="50" charset="-127"/>
        </a:defRPr>
      </a:lvl9pPr>
    </p:titleStyle>
    <p:bodyStyle>
      <a:lvl1pPr marL="265138" indent="-265138" algn="l" defTabSz="900848" rtl="0" eaLnBrk="0" fontAlgn="base" latinLnBrk="1" hangingPunct="0">
        <a:spcBef>
          <a:spcPct val="20000"/>
        </a:spcBef>
        <a:spcAft>
          <a:spcPct val="0"/>
        </a:spcAft>
        <a:buChar char="•"/>
        <a:defRPr kumimoji="1" sz="1953">
          <a:solidFill>
            <a:schemeClr val="tx1"/>
          </a:solidFill>
          <a:latin typeface="+mn-lt"/>
          <a:ea typeface="+mn-ea"/>
          <a:cs typeface="+mn-cs"/>
        </a:defRPr>
      </a:lvl1pPr>
      <a:lvl2pPr marL="784559" indent="-255835" algn="l" defTabSz="900848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660">
          <a:solidFill>
            <a:schemeClr val="tx1"/>
          </a:solidFill>
          <a:latin typeface="+mn-lt"/>
          <a:ea typeface="+mn-ea"/>
        </a:defRPr>
      </a:lvl2pPr>
      <a:lvl3pPr marL="1424920" indent="-224825" algn="l" defTabSz="900848" rtl="0" eaLnBrk="0" fontAlgn="base" latinLnBrk="1" hangingPunct="0">
        <a:spcBef>
          <a:spcPct val="20000"/>
        </a:spcBef>
        <a:spcAft>
          <a:spcPct val="0"/>
        </a:spcAft>
        <a:buChar char="•"/>
        <a:defRPr kumimoji="1" sz="2344">
          <a:solidFill>
            <a:schemeClr val="tx1"/>
          </a:solidFill>
          <a:latin typeface="+mn-lt"/>
          <a:ea typeface="+mn-ea"/>
        </a:defRPr>
      </a:lvl3pPr>
      <a:lvl4pPr marL="1913331" indent="-224825" algn="l" defTabSz="900848" rtl="0" eaLnBrk="0" fontAlgn="base" latinLnBrk="1" hangingPunct="0">
        <a:spcBef>
          <a:spcPct val="20000"/>
        </a:spcBef>
        <a:spcAft>
          <a:spcPct val="0"/>
        </a:spcAft>
        <a:buChar char="–"/>
        <a:defRPr kumimoji="1" sz="1953">
          <a:solidFill>
            <a:schemeClr val="tx1"/>
          </a:solidFill>
          <a:latin typeface="+mn-lt"/>
          <a:ea typeface="+mn-ea"/>
        </a:defRPr>
      </a:lvl4pPr>
      <a:lvl5pPr marL="2403292" indent="-224825" algn="l" defTabSz="900848" rtl="0" eaLnBrk="0" fontAlgn="base" latinLnBrk="1" hangingPunct="0">
        <a:spcBef>
          <a:spcPct val="20000"/>
        </a:spcBef>
        <a:spcAft>
          <a:spcPct val="0"/>
        </a:spcAft>
        <a:buChar char="»"/>
        <a:defRPr kumimoji="1" sz="1953">
          <a:solidFill>
            <a:schemeClr val="tx1"/>
          </a:solidFill>
          <a:latin typeface="+mn-lt"/>
          <a:ea typeface="+mn-ea"/>
        </a:defRPr>
      </a:lvl5pPr>
      <a:lvl6pPr marL="3035171" indent="-225884" algn="l" defTabSz="901342" rtl="0" fontAlgn="base" latinLnBrk="1">
        <a:spcBef>
          <a:spcPct val="20000"/>
        </a:spcBef>
        <a:spcAft>
          <a:spcPct val="0"/>
        </a:spcAft>
        <a:buChar char="»"/>
        <a:defRPr kumimoji="1" sz="1953">
          <a:solidFill>
            <a:schemeClr val="tx1"/>
          </a:solidFill>
          <a:latin typeface="+mn-lt"/>
          <a:ea typeface="+mn-ea"/>
        </a:defRPr>
      </a:lvl6pPr>
      <a:lvl7pPr marL="3666768" indent="-225884" algn="l" defTabSz="901342" rtl="0" fontAlgn="base" latinLnBrk="1">
        <a:spcBef>
          <a:spcPct val="20000"/>
        </a:spcBef>
        <a:spcAft>
          <a:spcPct val="0"/>
        </a:spcAft>
        <a:buChar char="»"/>
        <a:defRPr kumimoji="1" sz="1953">
          <a:solidFill>
            <a:schemeClr val="tx1"/>
          </a:solidFill>
          <a:latin typeface="+mn-lt"/>
          <a:ea typeface="+mn-ea"/>
        </a:defRPr>
      </a:lvl7pPr>
      <a:lvl8pPr marL="4298365" indent="-225884" algn="l" defTabSz="901342" rtl="0" fontAlgn="base" latinLnBrk="1">
        <a:spcBef>
          <a:spcPct val="20000"/>
        </a:spcBef>
        <a:spcAft>
          <a:spcPct val="0"/>
        </a:spcAft>
        <a:buChar char="»"/>
        <a:defRPr kumimoji="1" sz="1953">
          <a:solidFill>
            <a:schemeClr val="tx1"/>
          </a:solidFill>
          <a:latin typeface="+mn-lt"/>
          <a:ea typeface="+mn-ea"/>
        </a:defRPr>
      </a:lvl8pPr>
      <a:lvl9pPr marL="4929961" indent="-225884" algn="l" defTabSz="901342" rtl="0" fontAlgn="base" latinLnBrk="1">
        <a:spcBef>
          <a:spcPct val="20000"/>
        </a:spcBef>
        <a:spcAft>
          <a:spcPct val="0"/>
        </a:spcAft>
        <a:buChar char="»"/>
        <a:defRPr kumimoji="1" sz="1953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1263192" rtl="0" eaLnBrk="1" latinLnBrk="1" hangingPunct="1">
        <a:defRPr sz="2442" kern="1200">
          <a:solidFill>
            <a:schemeClr val="tx1"/>
          </a:solidFill>
          <a:latin typeface="+mn-lt"/>
          <a:ea typeface="+mn-ea"/>
          <a:cs typeface="+mn-cs"/>
        </a:defRPr>
      </a:lvl1pPr>
      <a:lvl2pPr marL="631597" algn="l" defTabSz="1263192" rtl="0" eaLnBrk="1" latinLnBrk="1" hangingPunct="1">
        <a:defRPr sz="2442" kern="1200">
          <a:solidFill>
            <a:schemeClr val="tx1"/>
          </a:solidFill>
          <a:latin typeface="+mn-lt"/>
          <a:ea typeface="+mn-ea"/>
          <a:cs typeface="+mn-cs"/>
        </a:defRPr>
      </a:lvl2pPr>
      <a:lvl3pPr marL="1263192" algn="l" defTabSz="1263192" rtl="0" eaLnBrk="1" latinLnBrk="1" hangingPunct="1">
        <a:defRPr sz="2442" kern="1200">
          <a:solidFill>
            <a:schemeClr val="tx1"/>
          </a:solidFill>
          <a:latin typeface="+mn-lt"/>
          <a:ea typeface="+mn-ea"/>
          <a:cs typeface="+mn-cs"/>
        </a:defRPr>
      </a:lvl3pPr>
      <a:lvl4pPr marL="1894789" algn="l" defTabSz="1263192" rtl="0" eaLnBrk="1" latinLnBrk="1" hangingPunct="1">
        <a:defRPr sz="2442" kern="1200">
          <a:solidFill>
            <a:schemeClr val="tx1"/>
          </a:solidFill>
          <a:latin typeface="+mn-lt"/>
          <a:ea typeface="+mn-ea"/>
          <a:cs typeface="+mn-cs"/>
        </a:defRPr>
      </a:lvl4pPr>
      <a:lvl5pPr marL="2526386" algn="l" defTabSz="1263192" rtl="0" eaLnBrk="1" latinLnBrk="1" hangingPunct="1">
        <a:defRPr sz="2442" kern="1200">
          <a:solidFill>
            <a:schemeClr val="tx1"/>
          </a:solidFill>
          <a:latin typeface="+mn-lt"/>
          <a:ea typeface="+mn-ea"/>
          <a:cs typeface="+mn-cs"/>
        </a:defRPr>
      </a:lvl5pPr>
      <a:lvl6pPr marL="3157982" algn="l" defTabSz="1263192" rtl="0" eaLnBrk="1" latinLnBrk="1" hangingPunct="1">
        <a:defRPr sz="2442" kern="1200">
          <a:solidFill>
            <a:schemeClr val="tx1"/>
          </a:solidFill>
          <a:latin typeface="+mn-lt"/>
          <a:ea typeface="+mn-ea"/>
          <a:cs typeface="+mn-cs"/>
        </a:defRPr>
      </a:lvl6pPr>
      <a:lvl7pPr marL="3789578" algn="l" defTabSz="1263192" rtl="0" eaLnBrk="1" latinLnBrk="1" hangingPunct="1">
        <a:defRPr sz="2442" kern="1200">
          <a:solidFill>
            <a:schemeClr val="tx1"/>
          </a:solidFill>
          <a:latin typeface="+mn-lt"/>
          <a:ea typeface="+mn-ea"/>
          <a:cs typeface="+mn-cs"/>
        </a:defRPr>
      </a:lvl7pPr>
      <a:lvl8pPr marL="4421175" algn="l" defTabSz="1263192" rtl="0" eaLnBrk="1" latinLnBrk="1" hangingPunct="1">
        <a:defRPr sz="2442" kern="1200">
          <a:solidFill>
            <a:schemeClr val="tx1"/>
          </a:solidFill>
          <a:latin typeface="+mn-lt"/>
          <a:ea typeface="+mn-ea"/>
          <a:cs typeface="+mn-cs"/>
        </a:defRPr>
      </a:lvl8pPr>
      <a:lvl9pPr marL="5052771" algn="l" defTabSz="1263192" rtl="0" eaLnBrk="1" latinLnBrk="1" hangingPunct="1">
        <a:defRPr sz="244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4" descr="title_2"/>
          <p:cNvPicPr>
            <a:picLocks noChangeAspect="1" noChangeArrowheads="1"/>
          </p:cNvPicPr>
          <p:nvPr/>
        </p:nvPicPr>
        <p:blipFill>
          <a:blip r:embed="rId13" cstate="print"/>
          <a:srcRect/>
          <a:stretch>
            <a:fillRect/>
          </a:stretch>
        </p:blipFill>
        <p:spPr bwMode="auto">
          <a:xfrm>
            <a:off x="466725" y="44450"/>
            <a:ext cx="8972550" cy="64293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2" name="Rectangle 6"/>
          <p:cNvSpPr>
            <a:spLocks noGrp="1" noChangeArrowheads="1"/>
          </p:cNvSpPr>
          <p:nvPr>
            <p:ph type="title"/>
          </p:nvPr>
        </p:nvSpPr>
        <p:spPr bwMode="auto">
          <a:xfrm>
            <a:off x="1136650" y="1341438"/>
            <a:ext cx="8047038" cy="129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/>
              <a:t>제목을 입력하세요</a:t>
            </a:r>
            <a:endParaRPr lang="en-US" altLang="ko-KR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2ED2D6-5017-4F7A-B097-20D855FF4002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7346731" y="5881357"/>
            <a:ext cx="1624308" cy="664025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28" r:id="rId2"/>
    <p:sldLayoutId id="2147484027" r:id="rId3"/>
    <p:sldLayoutId id="2147484026" r:id="rId4"/>
    <p:sldLayoutId id="2147484025" r:id="rId5"/>
    <p:sldLayoutId id="2147484024" r:id="rId6"/>
    <p:sldLayoutId id="2147484023" r:id="rId7"/>
    <p:sldLayoutId id="2147484022" r:id="rId8"/>
    <p:sldLayoutId id="2147484021" r:id="rId9"/>
    <p:sldLayoutId id="2147484020" r:id="rId10"/>
    <p:sldLayoutId id="2147484019" r:id="rId11"/>
  </p:sldLayoutIdLst>
  <p:hf hdr="0" ftr="0" dt="0"/>
  <p:txStyles>
    <p:titleStyle>
      <a:lvl1pPr marL="361950" indent="-361950" algn="l" rtl="0" eaLnBrk="0" fontAlgn="base" latinLnBrk="1" hangingPunct="0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맑은 고딕" pitchFamily="50" charset="-127"/>
          <a:ea typeface="맑은 고딕" pitchFamily="50" charset="-127"/>
          <a:cs typeface="+mj-cs"/>
        </a:defRPr>
      </a:lvl1pPr>
      <a:lvl2pPr marL="361950" indent="-361950" algn="l" rtl="0" eaLnBrk="0" fontAlgn="base" latinLnBrk="1" hangingPunct="0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marL="361950" indent="-361950" algn="l" rtl="0" eaLnBrk="0" fontAlgn="base" latinLnBrk="1" hangingPunct="0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marL="361950" indent="-361950" algn="l" rtl="0" eaLnBrk="0" fontAlgn="base" latinLnBrk="1" hangingPunct="0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marL="361950" indent="-361950" algn="l" rtl="0" eaLnBrk="0" fontAlgn="base" latinLnBrk="1" hangingPunct="0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819150" indent="-361950" algn="l" rtl="0" fontAlgn="base" latinLnBrk="1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굴림" pitchFamily="50" charset="-127"/>
          <a:ea typeface="굴림" pitchFamily="50" charset="-127"/>
        </a:defRPr>
      </a:lvl6pPr>
      <a:lvl7pPr marL="1276350" indent="-361950" algn="l" rtl="0" fontAlgn="base" latinLnBrk="1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굴림" pitchFamily="50" charset="-127"/>
          <a:ea typeface="굴림" pitchFamily="50" charset="-127"/>
        </a:defRPr>
      </a:lvl7pPr>
      <a:lvl8pPr marL="1733550" indent="-361950" algn="l" rtl="0" fontAlgn="base" latinLnBrk="1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굴림" pitchFamily="50" charset="-127"/>
          <a:ea typeface="굴림" pitchFamily="50" charset="-127"/>
        </a:defRPr>
      </a:lvl8pPr>
      <a:lvl9pPr marL="2190750" indent="-361950" algn="l" rtl="0" fontAlgn="base" latinLnBrk="1">
        <a:lnSpc>
          <a:spcPct val="120000"/>
        </a:lnSpc>
        <a:spcBef>
          <a:spcPct val="0"/>
        </a:spcBef>
        <a:spcAft>
          <a:spcPct val="0"/>
        </a:spcAft>
        <a:defRPr kumimoji="1" sz="3200" b="1">
          <a:solidFill>
            <a:schemeClr val="tx1"/>
          </a:solidFill>
          <a:latin typeface="굴림" pitchFamily="50" charset="-127"/>
          <a:ea typeface="굴림" pitchFamily="50" charset="-127"/>
        </a:defRPr>
      </a:lvl9pPr>
    </p:titleStyle>
    <p:bodyStyle>
      <a:lvl1pPr marL="342900" indent="-342900" algn="l" rtl="0" eaLnBrk="0" fontAlgn="base" latinLnBrk="1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600" b="1">
          <a:solidFill>
            <a:srgbClr val="221F1F"/>
          </a:solidFill>
          <a:latin typeface="맑은 고딕" pitchFamily="50" charset="-127"/>
          <a:ea typeface="맑은 고딕" pitchFamily="50" charset="-127"/>
          <a:cs typeface="+mn-cs"/>
        </a:defRPr>
      </a:lvl1pPr>
      <a:lvl2pPr marL="827088" indent="-285750" algn="l" rtl="0" eaLnBrk="0" fontAlgn="base" latinLnBrk="1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2pPr>
      <a:lvl3pPr marL="1235075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3pPr>
      <a:lvl4pPr marL="1643063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4pPr>
      <a:lvl5pPr marL="2057400" indent="-228600" algn="l" rtl="0" eaLnBrk="0" fontAlgn="base" latinLnBrk="1" hangingPunct="0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맑은 고딕" pitchFamily="50" charset="-127"/>
          <a:ea typeface="맑은 고딕" pitchFamily="50" charset="-127"/>
        </a:defRPr>
      </a:lvl5pPr>
      <a:lvl6pPr marL="2514600" indent="-228600" algn="l" rtl="0" fontAlgn="base" latinLnBrk="1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+mn-lt"/>
          <a:ea typeface="+mn-ea"/>
        </a:defRPr>
      </a:lvl6pPr>
      <a:lvl7pPr marL="2971800" indent="-228600" algn="l" rtl="0" fontAlgn="base" latinLnBrk="1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+mn-lt"/>
          <a:ea typeface="+mn-ea"/>
        </a:defRPr>
      </a:lvl7pPr>
      <a:lvl8pPr marL="3429000" indent="-228600" algn="l" rtl="0" fontAlgn="base" latinLnBrk="1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+mn-lt"/>
          <a:ea typeface="+mn-ea"/>
        </a:defRPr>
      </a:lvl8pPr>
      <a:lvl9pPr marL="3886200" indent="-228600" algn="l" rtl="0" fontAlgn="base" latinLnBrk="1">
        <a:spcBef>
          <a:spcPct val="20000"/>
        </a:spcBef>
        <a:spcAft>
          <a:spcPct val="0"/>
        </a:spcAft>
        <a:buClr>
          <a:srgbClr val="5F5F5F"/>
        </a:buClr>
        <a:buChar char="•"/>
        <a:defRPr kumimoji="1" sz="1200">
          <a:solidFill>
            <a:srgbClr val="221F1F"/>
          </a:solidFill>
          <a:latin typeface="+mn-lt"/>
          <a:ea typeface="+mn-ea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6tcUXX9PgEc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 idx="4294967295"/>
          </p:nvPr>
        </p:nvSpPr>
        <p:spPr/>
        <p:txBody>
          <a:bodyPr anchor="ctr"/>
          <a:lstStyle/>
          <a:p>
            <a:pPr marL="0" indent="0" eaLnBrk="1" hangingPunct="1"/>
            <a:r>
              <a:rPr lang="en-US" altLang="ko-KR" sz="2400" dirty="0"/>
              <a:t>5. </a:t>
            </a:r>
            <a:r>
              <a:rPr lang="ko-KR" altLang="en-US" sz="2400" dirty="0" err="1"/>
              <a:t>리포팅연습</a:t>
            </a:r>
            <a:r>
              <a:rPr lang="en-US" altLang="ko-KR" sz="2400" dirty="0"/>
              <a:t>(</a:t>
            </a:r>
            <a:r>
              <a:rPr lang="ko-KR" altLang="en-US" sz="2400" dirty="0"/>
              <a:t>영수증출력 등</a:t>
            </a:r>
            <a:r>
              <a:rPr lang="en-US" altLang="ko-KR" sz="2400" dirty="0"/>
              <a:t>) </a:t>
            </a:r>
            <a:endParaRPr lang="ko-KR" altLang="en-US" sz="2400" dirty="0"/>
          </a:p>
        </p:txBody>
      </p:sp>
      <p:sp>
        <p:nvSpPr>
          <p:cNvPr id="5" name="Text Box 89">
            <a:extLst>
              <a:ext uri="{FF2B5EF4-FFF2-40B4-BE49-F238E27FC236}">
                <a16:creationId xmlns:a16="http://schemas.microsoft.com/office/drawing/2014/main" id="{1BD11E42-221D-4B6D-8FC7-33977793DC2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91200" y="5084763"/>
            <a:ext cx="3462338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 eaLnBrk="1" latinLnBrk="1" hangingPunct="1">
              <a:spcBef>
                <a:spcPct val="0"/>
              </a:spcBef>
              <a:buClrTx/>
            </a:pPr>
            <a:r>
              <a:rPr kumimoji="1" lang="ko-KR" altLang="en-US" dirty="0">
                <a:solidFill>
                  <a:schemeClr val="tx1"/>
                </a:solidFill>
              </a:rPr>
              <a:t>홍필두 교수</a:t>
            </a:r>
            <a:endParaRPr kumimoji="1" lang="en-US" altLang="ko-KR" dirty="0">
              <a:solidFill>
                <a:schemeClr val="tx1"/>
              </a:solidFill>
            </a:endParaRPr>
          </a:p>
          <a:p>
            <a:pPr algn="r" eaLnBrk="1" latinLnBrk="1" hangingPunct="1">
              <a:spcBef>
                <a:spcPct val="0"/>
              </a:spcBef>
              <a:buClrTx/>
            </a:pPr>
            <a:r>
              <a:rPr kumimoji="1" lang="en-US" altLang="ko-KR" dirty="0">
                <a:solidFill>
                  <a:schemeClr val="tx1"/>
                </a:solidFill>
              </a:rPr>
              <a:t>(</a:t>
            </a:r>
            <a:r>
              <a:rPr kumimoji="1" lang="ko-KR" altLang="en-US" dirty="0">
                <a:solidFill>
                  <a:schemeClr val="tx1"/>
                </a:solidFill>
              </a:rPr>
              <a:t>소프트웨어코딩</a:t>
            </a:r>
            <a:r>
              <a:rPr kumimoji="1" lang="en-US" altLang="ko-KR" dirty="0">
                <a:solidFill>
                  <a:schemeClr val="tx1"/>
                </a:solidFill>
              </a:rPr>
              <a:t>-</a:t>
            </a:r>
            <a:r>
              <a:rPr kumimoji="1" lang="ko-KR" altLang="en-US" dirty="0">
                <a:solidFill>
                  <a:schemeClr val="tx1"/>
                </a:solidFill>
              </a:rPr>
              <a:t>자바 복습</a:t>
            </a:r>
            <a:r>
              <a:rPr kumimoji="1" lang="en-US" altLang="ko-KR" dirty="0">
                <a:solidFill>
                  <a:schemeClr val="tx1"/>
                </a:solidFill>
              </a:rPr>
              <a:t>)</a:t>
            </a:r>
            <a:endParaRPr kumimoji="1" lang="ko-KR" altLang="en-US" dirty="0">
              <a:solidFill>
                <a:schemeClr val="tx1"/>
              </a:solidFill>
            </a:endParaRPr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07575D8A-2115-4FBF-A917-2FBF312FD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0358" y="5084763"/>
            <a:ext cx="548990" cy="534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직사각형 1"/>
          <p:cNvSpPr/>
          <p:nvPr/>
        </p:nvSpPr>
        <p:spPr>
          <a:xfrm>
            <a:off x="3370868" y="3259723"/>
            <a:ext cx="3236399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>
                <a:hlinkClick r:id="rId3"/>
              </a:rPr>
              <a:t>https</a:t>
            </a:r>
            <a:r>
              <a:rPr lang="ko-KR" altLang="en-US">
                <a:hlinkClick r:id="rId3"/>
              </a:rPr>
              <a:t>://</a:t>
            </a:r>
            <a:r>
              <a:rPr lang="ko-KR" altLang="en-US" smtClean="0">
                <a:hlinkClick r:id="rId3"/>
              </a:rPr>
              <a:t>youtu.be/6tcUXX9PgEc</a:t>
            </a:r>
            <a:r>
              <a:rPr lang="ko-KR" altLang="en-US" smtClean="0"/>
              <a:t> </a:t>
            </a:r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259" y="1040587"/>
            <a:ext cx="3007619" cy="4341067"/>
          </a:xfrm>
          <a:prstGeom prst="rect">
            <a:avLst/>
          </a:prstGeom>
        </p:spPr>
      </p:pic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6307810" y="927542"/>
            <a:ext cx="3467904" cy="554534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285750" indent="-285750" eaLnBrk="1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ü"/>
            </a:pPr>
            <a:r>
              <a:rPr lang="ko-KR" altLang="en-US" sz="1600" dirty="0"/>
              <a:t>영수증 출력 </a:t>
            </a:r>
            <a:r>
              <a:rPr lang="en-US" altLang="ko-KR" sz="1600" dirty="0"/>
              <a:t>3</a:t>
            </a:r>
            <a:endParaRPr lang="ko-KR" altLang="en-US" sz="160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스스로 실습</a:t>
            </a:r>
            <a:r>
              <a:rPr lang="en-US" altLang="ko-KR" sz="1050" dirty="0"/>
              <a:t>(</a:t>
            </a:r>
            <a:r>
              <a:rPr lang="ko-KR" altLang="en-US" sz="1050" dirty="0"/>
              <a:t>★★★</a:t>
            </a:r>
            <a:r>
              <a:rPr lang="en-US" altLang="ko-KR" sz="1050" dirty="0"/>
              <a:t>) , </a:t>
            </a:r>
            <a:r>
              <a:rPr lang="ko-KR" altLang="en-US" sz="1050" dirty="0"/>
              <a:t>필기해라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화면과 같이 출력하시오 </a:t>
            </a:r>
            <a:r>
              <a:rPr lang="en-US" altLang="ko-KR" sz="1050" dirty="0"/>
              <a:t>(</a:t>
            </a:r>
            <a:r>
              <a:rPr lang="ko-KR" altLang="en-US" sz="1050" dirty="0"/>
              <a:t>항목 꽤 많은 것</a:t>
            </a:r>
            <a:r>
              <a:rPr lang="en-US" altLang="ko-KR" sz="1050" dirty="0"/>
              <a:t>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지시된 방법과 같이 항목이름</a:t>
            </a:r>
            <a:r>
              <a:rPr lang="en-US" altLang="ko-KR" sz="1050" dirty="0"/>
              <a:t>, </a:t>
            </a:r>
            <a:r>
              <a:rPr lang="ko-KR" altLang="en-US" sz="1050" dirty="0"/>
              <a:t>가격</a:t>
            </a:r>
            <a:r>
              <a:rPr lang="en-US" altLang="ko-KR" sz="1050" dirty="0"/>
              <a:t>, </a:t>
            </a:r>
            <a:r>
              <a:rPr lang="ko-KR" altLang="en-US" sz="1050" dirty="0"/>
              <a:t>수량</a:t>
            </a:r>
            <a:r>
              <a:rPr lang="en-US" altLang="ko-KR" sz="1050" dirty="0"/>
              <a:t>, </a:t>
            </a:r>
            <a:r>
              <a:rPr lang="ko-KR" altLang="en-US" sz="1050" dirty="0"/>
              <a:t>과세여부를 배열로 사용 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항목은 </a:t>
            </a:r>
            <a:r>
              <a:rPr lang="en-US" altLang="ko-KR" sz="1050" dirty="0"/>
              <a:t>30</a:t>
            </a:r>
            <a:r>
              <a:rPr lang="ko-KR" altLang="en-US" sz="1050" dirty="0"/>
              <a:t>개 이상 자율적으로 값을 만드셔요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과세</a:t>
            </a:r>
            <a:r>
              <a:rPr lang="en-US" altLang="ko-KR" sz="1050" dirty="0"/>
              <a:t>,</a:t>
            </a:r>
            <a:r>
              <a:rPr lang="ko-KR" altLang="en-US" sz="1050" dirty="0"/>
              <a:t>세액은 계산</a:t>
            </a:r>
            <a:r>
              <a:rPr lang="en-US" altLang="ko-KR" sz="1050" dirty="0"/>
              <a:t>(</a:t>
            </a:r>
            <a:r>
              <a:rPr lang="ko-KR" altLang="en-US" sz="1050" dirty="0"/>
              <a:t>딱 보면 세액은 </a:t>
            </a:r>
            <a:r>
              <a:rPr lang="en-US" altLang="ko-KR" sz="1050" dirty="0"/>
              <a:t>10%</a:t>
            </a:r>
            <a:r>
              <a:rPr lang="ko-KR" altLang="en-US" sz="1050" dirty="0"/>
              <a:t>이다</a:t>
            </a:r>
            <a:r>
              <a:rPr lang="en-US" altLang="ko-KR" sz="1050" dirty="0"/>
              <a:t>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시간</a:t>
            </a:r>
            <a:r>
              <a:rPr lang="en-US" altLang="ko-KR" sz="1050" dirty="0"/>
              <a:t>, </a:t>
            </a:r>
            <a:r>
              <a:rPr lang="ko-KR" altLang="en-US" sz="1050" dirty="0"/>
              <a:t>일자 출력 칸은 시스템시간정보를 출력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비과세품목은 항목번호 다음에 </a:t>
            </a:r>
            <a:r>
              <a:rPr lang="en-US" altLang="ko-KR" sz="1050" dirty="0"/>
              <a:t>*</a:t>
            </a:r>
            <a:r>
              <a:rPr lang="ko-KR" altLang="en-US" sz="1050" dirty="0"/>
              <a:t>인쇄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그 외의 모든 출력내용은 임의로 출력</a:t>
            </a:r>
            <a:r>
              <a:rPr lang="en-US" altLang="ko-KR" sz="1050" dirty="0"/>
              <a:t>, </a:t>
            </a:r>
            <a:r>
              <a:rPr lang="ko-KR" altLang="en-US" sz="1050" dirty="0"/>
              <a:t>단 항목은 하나도 누락 없이 작성 </a:t>
            </a:r>
            <a:r>
              <a:rPr lang="en-US" altLang="ko-KR" sz="1050" dirty="0"/>
              <a:t>(</a:t>
            </a:r>
            <a:r>
              <a:rPr lang="ko-KR" altLang="en-US" sz="1050" dirty="0"/>
              <a:t>연동모듈</a:t>
            </a:r>
            <a:r>
              <a:rPr lang="en-US" altLang="ko-KR" sz="1050" dirty="0"/>
              <a:t>…</a:t>
            </a:r>
            <a:r>
              <a:rPr lang="ko-KR" altLang="en-US" sz="1050" dirty="0"/>
              <a:t>까지</a:t>
            </a:r>
            <a:r>
              <a:rPr lang="en-US" altLang="ko-KR" sz="1050" dirty="0"/>
              <a:t>.)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출력결과는 지시된 값을 바꿔가며 결과가 바뀐 것을 두 개 출력 할 것</a:t>
            </a:r>
            <a:endParaRPr lang="en-US" altLang="ko-KR" sz="1050" dirty="0"/>
          </a:p>
          <a:p>
            <a:pPr eaLnBrk="1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당연히 콤마처리는 기본</a:t>
            </a:r>
            <a:endParaRPr lang="en-US" altLang="ko-KR" sz="1050" dirty="0"/>
          </a:p>
          <a:p>
            <a:pPr marL="0" indent="0"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</a:pPr>
            <a:endParaRPr lang="en-US" altLang="ko-KR" sz="1050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5078162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3. </a:t>
            </a:r>
            <a:r>
              <a:rPr lang="ko-KR" altLang="en-US" sz="1800" dirty="0"/>
              <a:t>이해하기 </a:t>
            </a:r>
            <a:r>
              <a:rPr lang="en-US" altLang="ko-KR" sz="1800" dirty="0"/>
              <a:t>4. </a:t>
            </a:r>
            <a:r>
              <a:rPr lang="ko-KR" altLang="en-US" sz="1800" dirty="0"/>
              <a:t>실습하기</a:t>
            </a:r>
            <a:endParaRPr lang="en-US" altLang="ko-KR" dirty="0"/>
          </a:p>
        </p:txBody>
      </p:sp>
      <p:cxnSp>
        <p:nvCxnSpPr>
          <p:cNvPr id="11" name="직선 화살표 연결선 10"/>
          <p:cNvCxnSpPr/>
          <p:nvPr/>
        </p:nvCxnSpPr>
        <p:spPr bwMode="auto">
          <a:xfrm flipV="1">
            <a:off x="245078" y="4219558"/>
            <a:ext cx="423355" cy="1242456"/>
          </a:xfrm>
          <a:prstGeom prst="straightConnector1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2" name="TextBox 11"/>
          <p:cNvSpPr txBox="1"/>
          <p:nvPr/>
        </p:nvSpPr>
        <p:spPr>
          <a:xfrm>
            <a:off x="57528" y="5538924"/>
            <a:ext cx="1175322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050" dirty="0" err="1"/>
              <a:t>행사할인은</a:t>
            </a:r>
            <a:r>
              <a:rPr lang="ko-KR" altLang="en-US" sz="1050" dirty="0"/>
              <a:t> 무시</a:t>
            </a:r>
          </a:p>
        </p:txBody>
      </p:sp>
      <p:cxnSp>
        <p:nvCxnSpPr>
          <p:cNvPr id="14" name="직선 화살표 연결선 13"/>
          <p:cNvCxnSpPr/>
          <p:nvPr/>
        </p:nvCxnSpPr>
        <p:spPr bwMode="auto">
          <a:xfrm flipH="1" flipV="1">
            <a:off x="668433" y="4718177"/>
            <a:ext cx="610904" cy="1303833"/>
          </a:xfrm>
          <a:prstGeom prst="straightConnector1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7" name="TextBox 16"/>
          <p:cNvSpPr txBox="1"/>
          <p:nvPr/>
        </p:nvSpPr>
        <p:spPr>
          <a:xfrm>
            <a:off x="575668" y="6040512"/>
            <a:ext cx="1407337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 err="1"/>
              <a:t>면세품목은</a:t>
            </a:r>
            <a:r>
              <a:rPr lang="ko-KR" altLang="en-US" sz="1050" dirty="0"/>
              <a:t> </a:t>
            </a:r>
            <a:r>
              <a:rPr lang="en-US" altLang="ko-KR" sz="1050" dirty="0"/>
              <a:t>* </a:t>
            </a:r>
            <a:r>
              <a:rPr lang="ko-KR" altLang="en-US" sz="1050" dirty="0"/>
              <a:t>표시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0612" y="1126191"/>
            <a:ext cx="2699978" cy="5346699"/>
          </a:xfrm>
          <a:prstGeom prst="rect">
            <a:avLst/>
          </a:prstGeom>
        </p:spPr>
      </p:pic>
      <p:cxnSp>
        <p:nvCxnSpPr>
          <p:cNvPr id="18" name="직선 화살표 연결선 17"/>
          <p:cNvCxnSpPr/>
          <p:nvPr/>
        </p:nvCxnSpPr>
        <p:spPr bwMode="auto">
          <a:xfrm flipH="1" flipV="1">
            <a:off x="2021645" y="3700217"/>
            <a:ext cx="245755" cy="1969512"/>
          </a:xfrm>
          <a:prstGeom prst="straightConnector1">
            <a:avLst/>
          </a:prstGeom>
          <a:noFill/>
          <a:ln w="127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9" name="TextBox 18"/>
          <p:cNvSpPr txBox="1"/>
          <p:nvPr/>
        </p:nvSpPr>
        <p:spPr>
          <a:xfrm>
            <a:off x="1331607" y="5626235"/>
            <a:ext cx="16258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다섯 개 마다 점선 표시</a:t>
            </a:r>
          </a:p>
        </p:txBody>
      </p:sp>
      <p:pic>
        <p:nvPicPr>
          <p:cNvPr id="15" name="그림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8475" y="385106"/>
            <a:ext cx="5864602" cy="497972"/>
          </a:xfrm>
          <a:prstGeom prst="rect">
            <a:avLst/>
          </a:prstGeom>
          <a:ln>
            <a:solidFill>
              <a:srgbClr val="FF0000"/>
            </a:solidFill>
          </a:ln>
        </p:spPr>
      </p:pic>
    </p:spTree>
    <p:extLst>
      <p:ext uri="{BB962C8B-B14F-4D97-AF65-F5344CB8AC3E}">
        <p14:creationId xmlns:p14="http://schemas.microsoft.com/office/powerpoint/2010/main" val="2899642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6307810" y="927542"/>
            <a:ext cx="3467904" cy="554534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285750" indent="-285750" eaLnBrk="1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ü"/>
            </a:pPr>
            <a:r>
              <a:rPr lang="ko-KR" altLang="en-US" sz="1600" dirty="0"/>
              <a:t>영수증 출력 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실습은 아니고</a:t>
            </a:r>
            <a:r>
              <a:rPr lang="en-US" altLang="ko-KR" sz="1050" dirty="0"/>
              <a:t>….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역시 </a:t>
            </a:r>
            <a:r>
              <a:rPr lang="en-US" altLang="ko-KR" sz="1050" dirty="0"/>
              <a:t>..</a:t>
            </a:r>
            <a:r>
              <a:rPr lang="ko-KR" altLang="en-US" sz="1050" dirty="0" err="1"/>
              <a:t>다이소</a:t>
            </a:r>
            <a:r>
              <a:rPr lang="en-US" altLang="ko-KR" sz="1050" dirty="0"/>
              <a:t>, </a:t>
            </a:r>
            <a:r>
              <a:rPr lang="ko-KR" altLang="en-US" sz="1050" dirty="0"/>
              <a:t>이마트는 세금을 올림처리 받음</a:t>
            </a:r>
            <a:r>
              <a:rPr lang="en-US" altLang="ko-KR" sz="1050" dirty="0"/>
              <a:t>..</a:t>
            </a:r>
            <a:r>
              <a:rPr lang="ko-KR" altLang="en-US" sz="1050" dirty="0" err="1"/>
              <a:t>ㅋㅋ</a:t>
            </a:r>
            <a:r>
              <a:rPr lang="ko-KR" altLang="en-US" sz="1050" dirty="0"/>
              <a:t> 당연히 </a:t>
            </a:r>
            <a:r>
              <a:rPr lang="ko-KR" altLang="en-US" sz="1050" dirty="0" err="1"/>
              <a:t>낙전에</a:t>
            </a:r>
            <a:r>
              <a:rPr lang="ko-KR" altLang="en-US" sz="1050" dirty="0"/>
              <a:t> 대한 처리함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하지만 럭셔리 신세계는 세금의 </a:t>
            </a:r>
            <a:r>
              <a:rPr lang="ko-KR" altLang="en-US" sz="1050" dirty="0" err="1"/>
              <a:t>낙전</a:t>
            </a:r>
            <a:r>
              <a:rPr lang="ko-KR" altLang="en-US" sz="1050" dirty="0"/>
              <a:t> 정도는 신세계가 부담</a:t>
            </a:r>
            <a:r>
              <a:rPr lang="en-US" altLang="ko-KR" sz="1050" dirty="0"/>
              <a:t>,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 err="1"/>
              <a:t>과세가액</a:t>
            </a:r>
            <a:r>
              <a:rPr lang="ko-KR" altLang="en-US" sz="1050" dirty="0"/>
              <a:t> </a:t>
            </a:r>
            <a:r>
              <a:rPr lang="en-US" altLang="ko-KR" sz="1050" dirty="0"/>
              <a:t>: 5272</a:t>
            </a:r>
            <a:r>
              <a:rPr lang="ko-KR" altLang="en-US" sz="1050" dirty="0"/>
              <a:t>원</a:t>
            </a:r>
            <a:r>
              <a:rPr lang="en-US" altLang="ko-KR" sz="1050" dirty="0"/>
              <a:t>/ </a:t>
            </a:r>
            <a:r>
              <a:rPr lang="ko-KR" altLang="en-US" sz="1050" dirty="0"/>
              <a:t>세금  </a:t>
            </a:r>
            <a:r>
              <a:rPr lang="en-US" altLang="ko-KR" sz="1050" dirty="0"/>
              <a:t>528</a:t>
            </a:r>
            <a:r>
              <a:rPr lang="ko-KR" altLang="en-US" sz="1050" dirty="0"/>
              <a:t>이어야 하는데</a:t>
            </a:r>
            <a:r>
              <a:rPr lang="en-US" altLang="ko-KR" sz="1050" dirty="0"/>
              <a:t>.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고객에게 의도적으로 </a:t>
            </a:r>
            <a:r>
              <a:rPr lang="ko-KR" altLang="en-US" sz="1050" dirty="0" err="1"/>
              <a:t>배풀었을까</a:t>
            </a:r>
            <a:r>
              <a:rPr lang="en-US" altLang="ko-KR" sz="1050" dirty="0"/>
              <a:t>? </a:t>
            </a:r>
            <a:r>
              <a:rPr lang="ko-KR" altLang="en-US" sz="1050" dirty="0"/>
              <a:t>아님 프로그래머의 실수인가</a:t>
            </a:r>
            <a:r>
              <a:rPr lang="en-US" altLang="ko-KR" sz="1050" dirty="0"/>
              <a:t>?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5078162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3. </a:t>
            </a:r>
            <a:r>
              <a:rPr lang="ko-KR" altLang="en-US" sz="1800" dirty="0"/>
              <a:t>이해하기 </a:t>
            </a:r>
            <a:r>
              <a:rPr lang="en-US" altLang="ko-KR" sz="1800" dirty="0"/>
              <a:t>4. </a:t>
            </a:r>
            <a:r>
              <a:rPr lang="ko-KR" altLang="en-US" sz="1800" dirty="0"/>
              <a:t>실습하기</a:t>
            </a:r>
            <a:endParaRPr lang="en-US" altLang="ko-KR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91D88388-79E1-447C-9744-32873E944C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067" y="824753"/>
            <a:ext cx="3467904" cy="5432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2473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 bwMode="auto">
          <a:xfrm>
            <a:off x="382292" y="1152871"/>
            <a:ext cx="9061444" cy="5076944"/>
          </a:xfrm>
          <a:prstGeom prst="rect">
            <a:avLst/>
          </a:prstGeom>
          <a:solidFill>
            <a:schemeClr val="bg1"/>
          </a:solidFill>
          <a:ln w="1270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0000" tIns="46800" rIns="90000" bIns="46800" numCol="1" rtlCol="0" anchor="t" anchorCtr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Pct val="100000"/>
              <a:buFontTx/>
              <a:buChar char="•"/>
              <a:tabLst/>
            </a:pPr>
            <a:endParaRPr kumimoji="0" lang="ko-KR" altLang="en-US" sz="1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331782" name="Rectangle 3"/>
          <p:cNvSpPr txBox="1">
            <a:spLocks noChangeArrowheads="1"/>
          </p:cNvSpPr>
          <p:nvPr/>
        </p:nvSpPr>
        <p:spPr bwMode="auto">
          <a:xfrm>
            <a:off x="384560" y="779074"/>
            <a:ext cx="9498013" cy="286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285750" indent="-285750">
              <a:spcBef>
                <a:spcPct val="0"/>
              </a:spcBef>
              <a:buFont typeface="Wingdings" panose="05000000000000000000" pitchFamily="2" charset="2"/>
              <a:buChar char="ü"/>
            </a:pPr>
            <a:r>
              <a:rPr lang="ko-KR" altLang="en-US" dirty="0"/>
              <a:t>다음 제시된 내용을 자필로 작성하여 제출 하시오 </a:t>
            </a:r>
            <a:r>
              <a:rPr lang="en-US" altLang="ko-KR" dirty="0"/>
              <a:t>(</a:t>
            </a:r>
            <a:r>
              <a:rPr lang="ko-KR" altLang="en-US" dirty="0"/>
              <a:t>상단 학번</a:t>
            </a:r>
            <a:r>
              <a:rPr lang="en-US" altLang="ko-KR" dirty="0"/>
              <a:t>, </a:t>
            </a:r>
            <a:r>
              <a:rPr lang="ko-KR" altLang="en-US" dirty="0"/>
              <a:t>이름 기입</a:t>
            </a:r>
            <a:r>
              <a:rPr lang="en-US" altLang="ko-KR" dirty="0"/>
              <a:t>)</a:t>
            </a: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11</a:t>
            </a:fld>
            <a:endParaRPr lang="en-US" altLang="ko-KR" sz="1100" b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5078162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6. </a:t>
            </a:r>
            <a:r>
              <a:rPr lang="ko-KR" altLang="en-US" sz="1800" dirty="0"/>
              <a:t>정리하기</a:t>
            </a:r>
            <a:endParaRPr lang="en-US" altLang="ko-KR" dirty="0"/>
          </a:p>
        </p:txBody>
      </p:sp>
      <p:sp>
        <p:nvSpPr>
          <p:cNvPr id="2" name="직사각형 1"/>
          <p:cNvSpPr/>
          <p:nvPr/>
        </p:nvSpPr>
        <p:spPr>
          <a:xfrm>
            <a:off x="603094" y="1283413"/>
            <a:ext cx="8370167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1100" dirty="0"/>
              <a:t>지금까지 설명한 것은 별이 두 개</a:t>
            </a:r>
            <a:r>
              <a:rPr lang="en-US" altLang="ko-KR" sz="1100" dirty="0"/>
              <a:t>(</a:t>
            </a:r>
            <a:r>
              <a:rPr lang="ko-KR" altLang="en-US" sz="1100" dirty="0"/>
              <a:t>★★</a:t>
            </a:r>
            <a:r>
              <a:rPr lang="en-US" altLang="ko-KR" sz="1100" dirty="0"/>
              <a:t>)</a:t>
            </a:r>
            <a:r>
              <a:rPr lang="ko-KR" altLang="en-US" sz="1100" dirty="0"/>
              <a:t>나 세 개</a:t>
            </a:r>
            <a:r>
              <a:rPr lang="en-US" altLang="ko-KR" sz="1100" dirty="0"/>
              <a:t>(</a:t>
            </a:r>
            <a:r>
              <a:rPr lang="ko-KR" altLang="en-US" sz="1100" dirty="0"/>
              <a:t>★★★</a:t>
            </a:r>
            <a:r>
              <a:rPr lang="en-US" altLang="ko-KR" sz="1100" dirty="0"/>
              <a:t>)</a:t>
            </a:r>
            <a:r>
              <a:rPr lang="ko-KR" altLang="en-US" sz="1100" dirty="0"/>
              <a:t> 다</a:t>
            </a:r>
            <a:r>
              <a:rPr lang="en-US" altLang="ko-KR" sz="1100" dirty="0"/>
              <a:t>.</a:t>
            </a:r>
          </a:p>
          <a:p>
            <a:pPr marL="171450" indent="-1714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1100" dirty="0"/>
              <a:t>전부 설명을 달아서 프로그램 구현 실습을 한다</a:t>
            </a:r>
            <a:endParaRPr lang="en-US" altLang="ko-KR" sz="1100" dirty="0"/>
          </a:p>
          <a:p>
            <a:pPr marL="171450" indent="-171450">
              <a:spcBef>
                <a:spcPct val="0"/>
              </a:spcBef>
              <a:buFont typeface="Arial" panose="020B0604020202020204" pitchFamily="34" charset="0"/>
              <a:buChar char="•"/>
            </a:pPr>
            <a:r>
              <a:rPr lang="ko-KR" altLang="en-US" sz="1100" dirty="0"/>
              <a:t>세 개</a:t>
            </a:r>
            <a:r>
              <a:rPr lang="en-US" altLang="ko-KR" sz="1100" dirty="0"/>
              <a:t>(</a:t>
            </a:r>
            <a:r>
              <a:rPr lang="ko-KR" altLang="en-US" sz="1100" dirty="0"/>
              <a:t>★★★</a:t>
            </a:r>
            <a:r>
              <a:rPr lang="en-US" altLang="ko-KR" sz="1100" dirty="0"/>
              <a:t>)</a:t>
            </a:r>
            <a:r>
              <a:rPr lang="ko-KR" altLang="en-US" sz="1100" dirty="0"/>
              <a:t> 는 해당 소스부분</a:t>
            </a:r>
            <a:r>
              <a:rPr lang="en-US" altLang="ko-KR" sz="1100" dirty="0"/>
              <a:t>(</a:t>
            </a:r>
            <a:r>
              <a:rPr lang="ko-KR" altLang="en-US" sz="1100" dirty="0" err="1"/>
              <a:t>클래스선언부</a:t>
            </a:r>
            <a:r>
              <a:rPr lang="en-US" altLang="ko-KR" sz="1100" dirty="0"/>
              <a:t>, </a:t>
            </a:r>
            <a:r>
              <a:rPr lang="ko-KR" altLang="en-US" sz="1100" dirty="0" err="1"/>
              <a:t>메인부분</a:t>
            </a:r>
            <a:r>
              <a:rPr lang="ko-KR" altLang="en-US" sz="1100" dirty="0"/>
              <a:t> 생략</a:t>
            </a:r>
            <a:r>
              <a:rPr lang="en-US" altLang="ko-KR" sz="1100" dirty="0"/>
              <a:t>)</a:t>
            </a:r>
            <a:r>
              <a:rPr lang="ko-KR" altLang="en-US" sz="1100" dirty="0"/>
              <a:t>을 필기하시오</a:t>
            </a:r>
            <a:endParaRPr lang="en-US" altLang="ko-KR" sz="1100" dirty="0"/>
          </a:p>
          <a:p>
            <a:pPr marL="171450" indent="-171450">
              <a:spcBef>
                <a:spcPct val="0"/>
              </a:spcBef>
              <a:buFont typeface="Arial" panose="020B0604020202020204" pitchFamily="34" charset="0"/>
              <a:buChar char="•"/>
            </a:pPr>
            <a:endParaRPr lang="ko-KR" altLang="en-US" sz="1100" dirty="0"/>
          </a:p>
          <a:p>
            <a:pPr>
              <a:spcBef>
                <a:spcPct val="0"/>
              </a:spcBef>
            </a:pPr>
            <a:r>
              <a:rPr lang="en-US" altLang="ko-KR" sz="1800" dirty="0"/>
              <a:t>1.</a:t>
            </a:r>
            <a:r>
              <a:rPr lang="ko-KR" altLang="en-US" sz="1800" dirty="0"/>
              <a:t>스스로 실습</a:t>
            </a:r>
          </a:p>
          <a:p>
            <a:pPr>
              <a:spcBef>
                <a:spcPct val="0"/>
              </a:spcBef>
            </a:pPr>
            <a:r>
              <a:rPr lang="en-US" altLang="ko-KR" sz="1100" dirty="0"/>
              <a:t>1) </a:t>
            </a:r>
            <a:r>
              <a:rPr lang="ko-KR" altLang="en-US" sz="1100" dirty="0"/>
              <a:t>구구단 인쇄 </a:t>
            </a:r>
            <a:r>
              <a:rPr lang="en-US" altLang="ko-KR" sz="1100" dirty="0"/>
              <a:t>(</a:t>
            </a:r>
            <a:r>
              <a:rPr lang="ko-KR" altLang="en-US" sz="1100" dirty="0"/>
              <a:t>몸풀기</a:t>
            </a:r>
            <a:r>
              <a:rPr lang="en-US" altLang="ko-KR" sz="1100" dirty="0"/>
              <a:t>)</a:t>
            </a:r>
            <a:endParaRPr lang="ko-KR" altLang="en-US" sz="1100" dirty="0"/>
          </a:p>
          <a:p>
            <a:pPr>
              <a:spcBef>
                <a:spcPct val="0"/>
              </a:spcBef>
            </a:pPr>
            <a:r>
              <a:rPr lang="en-US" altLang="ko-KR" sz="1100" dirty="0"/>
              <a:t>2) </a:t>
            </a:r>
            <a:r>
              <a:rPr lang="ko-KR" altLang="en-US" sz="1100" dirty="0"/>
              <a:t>달력</a:t>
            </a:r>
            <a:endParaRPr lang="en-US" altLang="ko-KR" sz="1100" dirty="0"/>
          </a:p>
          <a:p>
            <a:pPr>
              <a:spcBef>
                <a:spcPct val="0"/>
              </a:spcBef>
            </a:pPr>
            <a:r>
              <a:rPr lang="en-US" altLang="ko-KR" sz="1100" dirty="0"/>
              <a:t>3) </a:t>
            </a:r>
            <a:r>
              <a:rPr lang="ko-KR" altLang="en-US" sz="1100" dirty="0"/>
              <a:t>영수증 </a:t>
            </a:r>
            <a:r>
              <a:rPr lang="en-US" altLang="ko-KR" sz="1100" dirty="0"/>
              <a:t>(</a:t>
            </a:r>
            <a:r>
              <a:rPr lang="ko-KR" altLang="en-US" sz="1100" dirty="0"/>
              <a:t>단순</a:t>
            </a:r>
            <a:r>
              <a:rPr lang="en-US" altLang="ko-KR" sz="1100" dirty="0"/>
              <a:t>)</a:t>
            </a:r>
            <a:endParaRPr lang="ko-KR" altLang="en-US" sz="1100" dirty="0"/>
          </a:p>
          <a:p>
            <a:pPr>
              <a:spcBef>
                <a:spcPct val="0"/>
              </a:spcBef>
            </a:pPr>
            <a:r>
              <a:rPr lang="en-US" altLang="ko-KR" sz="1100" dirty="0"/>
              <a:t>4) </a:t>
            </a:r>
            <a:r>
              <a:rPr lang="ko-KR" altLang="en-US" sz="1100" dirty="0"/>
              <a:t>영수증 </a:t>
            </a:r>
            <a:r>
              <a:rPr lang="en-US" altLang="ko-KR" sz="1100" dirty="0"/>
              <a:t>(</a:t>
            </a:r>
            <a:r>
              <a:rPr lang="ko-KR" altLang="en-US" sz="1100" dirty="0"/>
              <a:t>항목</a:t>
            </a:r>
            <a:r>
              <a:rPr lang="en-US" altLang="ko-KR" sz="1100" dirty="0"/>
              <a:t>3</a:t>
            </a:r>
            <a:r>
              <a:rPr lang="ko-KR" altLang="en-US" sz="1100" dirty="0"/>
              <a:t>개</a:t>
            </a:r>
            <a:r>
              <a:rPr lang="en-US" altLang="ko-KR" sz="1100" dirty="0"/>
              <a:t>)</a:t>
            </a:r>
          </a:p>
          <a:p>
            <a:pPr>
              <a:spcBef>
                <a:spcPct val="0"/>
              </a:spcBef>
            </a:pPr>
            <a:r>
              <a:rPr lang="en-US" altLang="ko-KR" sz="1100" dirty="0"/>
              <a:t>5) </a:t>
            </a:r>
            <a:r>
              <a:rPr lang="ko-KR" altLang="en-US" sz="1100" dirty="0"/>
              <a:t>영수증 </a:t>
            </a:r>
            <a:r>
              <a:rPr lang="en-US" altLang="ko-KR" sz="1100" dirty="0"/>
              <a:t>(</a:t>
            </a:r>
            <a:r>
              <a:rPr lang="ko-KR" altLang="en-US" sz="1100" dirty="0" err="1"/>
              <a:t>이마트</a:t>
            </a:r>
            <a:r>
              <a:rPr lang="en-US" altLang="ko-KR" sz="1100" dirty="0"/>
              <a:t>)</a:t>
            </a:r>
          </a:p>
          <a:p>
            <a:pPr>
              <a:spcBef>
                <a:spcPct val="0"/>
              </a:spcBef>
            </a:pPr>
            <a:endParaRPr lang="en-US" altLang="ko-KR" sz="1100" dirty="0"/>
          </a:p>
          <a:p>
            <a:pPr>
              <a:spcBef>
                <a:spcPct val="0"/>
              </a:spcBef>
            </a:pPr>
            <a:endParaRPr lang="en-US" altLang="ko-KR" sz="1100" dirty="0"/>
          </a:p>
          <a:p>
            <a:pPr>
              <a:spcBef>
                <a:spcPct val="0"/>
              </a:spcBef>
            </a:pPr>
            <a:endParaRPr lang="en-US" altLang="ko-KR" sz="1100" dirty="0"/>
          </a:p>
        </p:txBody>
      </p:sp>
      <p:sp>
        <p:nvSpPr>
          <p:cNvPr id="4" name="TextBox 3"/>
          <p:cNvSpPr txBox="1"/>
          <p:nvPr/>
        </p:nvSpPr>
        <p:spPr>
          <a:xfrm>
            <a:off x="1131356" y="3995962"/>
            <a:ext cx="6157455" cy="12249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rgbClr val="FF0000"/>
                </a:solidFill>
                <a:ea typeface="문체부 쓰기 흘림체" panose="02030609000101010101" pitchFamily="17" charset="-127"/>
              </a:rPr>
              <a:t>이번 강의까지 스스로</a:t>
            </a:r>
            <a:endParaRPr lang="en-US" altLang="ko-KR" dirty="0">
              <a:solidFill>
                <a:srgbClr val="FF0000"/>
              </a:solidFill>
              <a:ea typeface="문체부 쓰기 흘림체" panose="02030609000101010101" pitchFamily="17" charset="-127"/>
            </a:endParaRPr>
          </a:p>
          <a:p>
            <a:r>
              <a:rPr lang="ko-KR" altLang="en-US" dirty="0">
                <a:solidFill>
                  <a:srgbClr val="FF0000"/>
                </a:solidFill>
                <a:ea typeface="문체부 쓰기 흘림체" panose="02030609000101010101" pitchFamily="17" charset="-127"/>
              </a:rPr>
              <a:t>실습</a:t>
            </a:r>
            <a:r>
              <a:rPr lang="en-US" altLang="ko-KR" dirty="0">
                <a:solidFill>
                  <a:srgbClr val="FF0000"/>
                </a:solidFill>
                <a:ea typeface="문체부 쓰기 흘림체" panose="02030609000101010101" pitchFamily="17" charset="-127"/>
              </a:rPr>
              <a:t>(</a:t>
            </a:r>
            <a:r>
              <a:rPr lang="ko-KR" altLang="en-US" dirty="0">
                <a:solidFill>
                  <a:srgbClr val="FF0000"/>
                </a:solidFill>
                <a:ea typeface="문체부 쓰기 흘림체" panose="02030609000101010101" pitchFamily="17" charset="-127"/>
              </a:rPr>
              <a:t>구현</a:t>
            </a:r>
            <a:r>
              <a:rPr lang="en-US" altLang="ko-KR" dirty="0">
                <a:solidFill>
                  <a:srgbClr val="FF0000"/>
                </a:solidFill>
                <a:ea typeface="문체부 쓰기 흘림체" panose="02030609000101010101" pitchFamily="17" charset="-127"/>
              </a:rPr>
              <a:t>)</a:t>
            </a:r>
            <a:r>
              <a:rPr lang="ko-KR" altLang="en-US" dirty="0">
                <a:solidFill>
                  <a:srgbClr val="FF0000"/>
                </a:solidFill>
                <a:ea typeface="문체부 쓰기 흘림체" panose="02030609000101010101" pitchFamily="17" charset="-127"/>
              </a:rPr>
              <a:t>이 가능하다면 </a:t>
            </a:r>
            <a:endParaRPr lang="en-US" altLang="ko-KR" dirty="0">
              <a:solidFill>
                <a:srgbClr val="FF0000"/>
              </a:solidFill>
              <a:ea typeface="문체부 쓰기 흘림체" panose="02030609000101010101" pitchFamily="17" charset="-127"/>
            </a:endParaRPr>
          </a:p>
          <a:p>
            <a:r>
              <a:rPr lang="ko-KR" altLang="en-US" dirty="0">
                <a:solidFill>
                  <a:srgbClr val="FF0000"/>
                </a:solidFill>
                <a:ea typeface="문체부 쓰기 흘림체" panose="02030609000101010101" pitchFamily="17" charset="-127"/>
              </a:rPr>
              <a:t>드디어 개발자로서 아주 기초적인 소양을 갖추었다고 판단합니다</a:t>
            </a:r>
            <a:r>
              <a:rPr lang="en-US" altLang="ko-KR" dirty="0">
                <a:solidFill>
                  <a:srgbClr val="FF0000"/>
                </a:solidFill>
                <a:ea typeface="문체부 쓰기 흘림체" panose="02030609000101010101" pitchFamily="17" charset="-127"/>
              </a:rPr>
              <a:t>.</a:t>
            </a:r>
          </a:p>
          <a:p>
            <a:r>
              <a:rPr lang="ko-KR" altLang="en-US" dirty="0">
                <a:solidFill>
                  <a:srgbClr val="FF0000"/>
                </a:solidFill>
                <a:ea typeface="문체부 쓰기 흘림체" panose="02030609000101010101" pitchFamily="17" charset="-127"/>
              </a:rPr>
              <a:t>남은 부분도 열심히 하여 마지막 좋은 결과 얻도록 합시다</a:t>
            </a:r>
            <a:r>
              <a:rPr lang="en-US" altLang="ko-KR" dirty="0">
                <a:solidFill>
                  <a:srgbClr val="FF0000"/>
                </a:solidFill>
                <a:ea typeface="문체부 쓰기 흘림체" panose="02030609000101010101" pitchFamily="17" charset="-127"/>
              </a:rPr>
              <a:t>.</a:t>
            </a:r>
            <a:endParaRPr lang="ko-KR" altLang="en-US" dirty="0">
              <a:solidFill>
                <a:srgbClr val="FF0000"/>
              </a:solidFill>
              <a:ea typeface="문체부 쓰기 흘림체" panose="02030609000101010101" pitchFamily="17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9394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12</a:t>
            </a:fld>
            <a:endParaRPr lang="en-US" altLang="ko-KR" sz="1100" b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5078162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7. </a:t>
            </a:r>
            <a:r>
              <a:rPr lang="ko-KR" altLang="en-US" sz="1800" dirty="0" err="1"/>
              <a:t>차시</a:t>
            </a:r>
            <a:r>
              <a:rPr lang="ko-KR" altLang="en-US" sz="1800" dirty="0"/>
              <a:t> 예고</a:t>
            </a:r>
            <a:endParaRPr lang="en-US" altLang="ko-KR" dirty="0"/>
          </a:p>
        </p:txBody>
      </p:sp>
      <p:sp>
        <p:nvSpPr>
          <p:cNvPr id="13" name="Text Box 5"/>
          <p:cNvSpPr txBox="1">
            <a:spLocks noChangeArrowheads="1"/>
          </p:cNvSpPr>
          <p:nvPr/>
        </p:nvSpPr>
        <p:spPr bwMode="auto">
          <a:xfrm>
            <a:off x="653608" y="995898"/>
            <a:ext cx="7450138" cy="289135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sp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285750" indent="-285750"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ü"/>
            </a:pPr>
            <a:r>
              <a:rPr lang="ko-KR" altLang="en-US" sz="1600" dirty="0" err="1"/>
              <a:t>차시</a:t>
            </a:r>
            <a:r>
              <a:rPr lang="ko-KR" altLang="en-US" sz="1600" dirty="0"/>
              <a:t> 준비</a:t>
            </a:r>
            <a:endParaRPr lang="en-US" altLang="ko-KR" sz="160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200" dirty="0"/>
              <a:t>능력에 따라 다음과정을 진행 함</a:t>
            </a:r>
            <a:endParaRPr lang="en-US" altLang="ko-KR" sz="120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200" dirty="0">
                <a:solidFill>
                  <a:srgbClr val="FF0000"/>
                </a:solidFill>
              </a:rPr>
              <a:t>다음 용어를 인터넷에서 찾아서 감을 잡아본다</a:t>
            </a:r>
            <a:endParaRPr lang="en-US" altLang="ko-KR" sz="1200" dirty="0">
              <a:solidFill>
                <a:srgbClr val="FF0000"/>
              </a:solidFill>
            </a:endParaRPr>
          </a:p>
          <a:p>
            <a:pPr marL="228600" indent="-228600">
              <a:spcBef>
                <a:spcPct val="0"/>
              </a:spcBef>
              <a:buAutoNum type="arabicParenR"/>
            </a:pPr>
            <a:r>
              <a:rPr lang="ko-KR" altLang="en-US" sz="1200" dirty="0"/>
              <a:t>변수와 </a:t>
            </a:r>
            <a:r>
              <a:rPr lang="ko-KR" altLang="en-US" sz="1200" dirty="0" err="1"/>
              <a:t>메서드</a:t>
            </a:r>
            <a:endParaRPr lang="en-US" altLang="ko-KR" sz="1200" dirty="0"/>
          </a:p>
          <a:p>
            <a:pPr marL="228600" indent="-228600">
              <a:spcBef>
                <a:spcPct val="0"/>
              </a:spcBef>
              <a:buAutoNum type="arabicParenR"/>
            </a:pPr>
            <a:r>
              <a:rPr lang="ko-KR" altLang="en-US" sz="1200" dirty="0"/>
              <a:t>클래스</a:t>
            </a:r>
            <a:r>
              <a:rPr lang="en-US" altLang="ko-KR" sz="1200" dirty="0"/>
              <a:t>, </a:t>
            </a:r>
            <a:r>
              <a:rPr lang="ko-KR" altLang="en-US" sz="1200" dirty="0"/>
              <a:t>객체</a:t>
            </a:r>
            <a:r>
              <a:rPr lang="en-US" altLang="ko-KR" sz="1200" dirty="0"/>
              <a:t>, </a:t>
            </a:r>
            <a:r>
              <a:rPr lang="ko-KR" altLang="en-US" sz="1200" dirty="0" err="1"/>
              <a:t>인스턴스</a:t>
            </a:r>
            <a:endParaRPr lang="en-US" altLang="ko-KR" sz="1200" dirty="0"/>
          </a:p>
          <a:p>
            <a:pPr marL="228600" indent="-228600">
              <a:spcBef>
                <a:spcPct val="0"/>
              </a:spcBef>
              <a:buAutoNum type="arabicParenR"/>
            </a:pPr>
            <a:r>
              <a:rPr lang="ko-KR" altLang="en-US" sz="1200" dirty="0" err="1"/>
              <a:t>메서드</a:t>
            </a:r>
            <a:r>
              <a:rPr lang="ko-KR" altLang="en-US" sz="1200" dirty="0"/>
              <a:t> 오버로딩</a:t>
            </a:r>
            <a:endParaRPr lang="en-US" altLang="ko-KR" sz="1200" dirty="0"/>
          </a:p>
          <a:p>
            <a:pPr marL="228600" indent="-228600">
              <a:spcBef>
                <a:spcPct val="0"/>
              </a:spcBef>
              <a:buAutoNum type="arabicParenR"/>
            </a:pPr>
            <a:r>
              <a:rPr lang="ko-KR" altLang="en-US" sz="1200" dirty="0" err="1"/>
              <a:t>생성자</a:t>
            </a:r>
            <a:r>
              <a:rPr lang="en-US" altLang="ko-KR" sz="1200" dirty="0"/>
              <a:t>(constructor),(</a:t>
            </a:r>
            <a:r>
              <a:rPr lang="ko-KR" altLang="en-US" sz="1200" dirty="0" err="1"/>
              <a:t>소멸자</a:t>
            </a:r>
            <a:r>
              <a:rPr lang="en-US" altLang="ko-KR" sz="1200" dirty="0"/>
              <a:t>), (</a:t>
            </a:r>
            <a:r>
              <a:rPr lang="ko-KR" altLang="en-US" sz="1200" dirty="0"/>
              <a:t>이벤트</a:t>
            </a:r>
            <a:r>
              <a:rPr lang="en-US" altLang="ko-KR" sz="1200" dirty="0"/>
              <a:t>)</a:t>
            </a:r>
          </a:p>
          <a:p>
            <a:pPr marL="228600" indent="-228600">
              <a:spcBef>
                <a:spcPct val="0"/>
              </a:spcBef>
              <a:buAutoNum type="arabicParenR"/>
            </a:pPr>
            <a:r>
              <a:rPr lang="en-US" altLang="ko-KR" sz="1200" dirty="0"/>
              <a:t>Inheritance </a:t>
            </a:r>
          </a:p>
          <a:p>
            <a:pPr marL="228600" indent="-228600">
              <a:spcBef>
                <a:spcPct val="0"/>
              </a:spcBef>
              <a:buAutoNum type="arabicParenR"/>
            </a:pPr>
            <a:r>
              <a:rPr lang="en-US" altLang="ko-KR" sz="1200" dirty="0"/>
              <a:t>Overriding</a:t>
            </a:r>
          </a:p>
          <a:p>
            <a:pPr marL="228600" indent="-228600">
              <a:spcBef>
                <a:spcPct val="0"/>
              </a:spcBef>
              <a:buAutoNum type="arabicParenR"/>
            </a:pPr>
            <a:r>
              <a:rPr lang="en-US" altLang="ko-KR" sz="1200" dirty="0"/>
              <a:t>Package</a:t>
            </a:r>
            <a:r>
              <a:rPr lang="ko-KR" altLang="en-US" sz="1200" dirty="0"/>
              <a:t>와 </a:t>
            </a:r>
            <a:r>
              <a:rPr lang="en-US" altLang="ko-KR" sz="1200" dirty="0"/>
              <a:t>Import</a:t>
            </a:r>
          </a:p>
          <a:p>
            <a:pPr marL="228600" indent="-228600">
              <a:spcBef>
                <a:spcPct val="0"/>
              </a:spcBef>
              <a:buAutoNum type="arabicParenR"/>
            </a:pPr>
            <a:r>
              <a:rPr lang="en-US" altLang="ko-KR" sz="1200" dirty="0"/>
              <a:t>modifier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4091224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r>
              <a:rPr lang="en-US" altLang="ko-KR" sz="1800" dirty="0">
                <a:solidFill>
                  <a:schemeClr val="bg1"/>
                </a:solidFill>
              </a:rPr>
              <a:t>  </a:t>
            </a: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331782" name="Rectangle 3"/>
          <p:cNvSpPr txBox="1">
            <a:spLocks noChangeArrowheads="1"/>
          </p:cNvSpPr>
          <p:nvPr/>
        </p:nvSpPr>
        <p:spPr bwMode="auto">
          <a:xfrm>
            <a:off x="893879" y="864447"/>
            <a:ext cx="6558501" cy="56072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2000" dirty="0"/>
              <a:t>1.</a:t>
            </a:r>
            <a:r>
              <a:rPr lang="ko-KR" altLang="en-US" sz="2000" dirty="0"/>
              <a:t>스스로 실습</a:t>
            </a:r>
          </a:p>
          <a:p>
            <a:pPr>
              <a:spcBef>
                <a:spcPct val="0"/>
              </a:spcBef>
            </a:pPr>
            <a:r>
              <a:rPr lang="en-US" altLang="ko-KR" sz="1200" dirty="0"/>
              <a:t>1) </a:t>
            </a:r>
            <a:r>
              <a:rPr lang="ko-KR" altLang="en-US" sz="1200" dirty="0"/>
              <a:t>구구단 인쇄 </a:t>
            </a:r>
            <a:r>
              <a:rPr lang="en-US" altLang="ko-KR" sz="1200" dirty="0"/>
              <a:t>(</a:t>
            </a:r>
            <a:r>
              <a:rPr lang="ko-KR" altLang="en-US" sz="1200" dirty="0"/>
              <a:t>몸풀기</a:t>
            </a:r>
            <a:r>
              <a:rPr lang="en-US" altLang="ko-KR" sz="1200" dirty="0"/>
              <a:t>)</a:t>
            </a:r>
            <a:endParaRPr lang="ko-KR" altLang="en-US" sz="1200" dirty="0"/>
          </a:p>
          <a:p>
            <a:pPr>
              <a:spcBef>
                <a:spcPct val="0"/>
              </a:spcBef>
            </a:pPr>
            <a:r>
              <a:rPr lang="en-US" altLang="ko-KR" sz="1200" dirty="0"/>
              <a:t>2) </a:t>
            </a:r>
            <a:r>
              <a:rPr lang="ko-KR" altLang="en-US" sz="1200" dirty="0"/>
              <a:t>달력</a:t>
            </a:r>
            <a:endParaRPr lang="en-US" altLang="ko-KR" sz="1200" dirty="0"/>
          </a:p>
          <a:p>
            <a:pPr>
              <a:spcBef>
                <a:spcPct val="0"/>
              </a:spcBef>
            </a:pPr>
            <a:r>
              <a:rPr lang="en-US" altLang="ko-KR" sz="1200" dirty="0"/>
              <a:t>3) </a:t>
            </a:r>
            <a:r>
              <a:rPr lang="ko-KR" altLang="en-US" sz="1200" dirty="0"/>
              <a:t>영수증 </a:t>
            </a:r>
            <a:r>
              <a:rPr lang="en-US" altLang="ko-KR" sz="1200" dirty="0"/>
              <a:t>(</a:t>
            </a:r>
            <a:r>
              <a:rPr lang="ko-KR" altLang="en-US" sz="1200" dirty="0"/>
              <a:t>단순</a:t>
            </a:r>
            <a:r>
              <a:rPr lang="en-US" altLang="ko-KR" sz="1200" dirty="0"/>
              <a:t>)</a:t>
            </a:r>
            <a:endParaRPr lang="ko-KR" altLang="en-US" sz="1200" dirty="0"/>
          </a:p>
          <a:p>
            <a:pPr>
              <a:spcBef>
                <a:spcPct val="0"/>
              </a:spcBef>
            </a:pPr>
            <a:r>
              <a:rPr lang="en-US" altLang="ko-KR" sz="1200" dirty="0"/>
              <a:t>4) </a:t>
            </a:r>
            <a:r>
              <a:rPr lang="ko-KR" altLang="en-US" sz="1200" dirty="0"/>
              <a:t>영수증 </a:t>
            </a:r>
            <a:r>
              <a:rPr lang="en-US" altLang="ko-KR" sz="1200" dirty="0"/>
              <a:t>(</a:t>
            </a:r>
            <a:r>
              <a:rPr lang="ko-KR" altLang="en-US" sz="1200" dirty="0"/>
              <a:t>항목</a:t>
            </a:r>
            <a:r>
              <a:rPr lang="en-US" altLang="ko-KR" sz="1200" dirty="0"/>
              <a:t>2</a:t>
            </a:r>
            <a:r>
              <a:rPr lang="ko-KR" altLang="en-US" sz="1200" dirty="0"/>
              <a:t>개</a:t>
            </a:r>
            <a:r>
              <a:rPr lang="en-US" altLang="ko-KR" sz="1200" dirty="0"/>
              <a:t>)</a:t>
            </a:r>
          </a:p>
          <a:p>
            <a:pPr>
              <a:spcBef>
                <a:spcPct val="0"/>
              </a:spcBef>
            </a:pPr>
            <a:r>
              <a:rPr lang="en-US" altLang="ko-KR" sz="1200" dirty="0"/>
              <a:t>5) </a:t>
            </a:r>
            <a:r>
              <a:rPr lang="ko-KR" altLang="en-US" sz="1200" dirty="0"/>
              <a:t>영수증 </a:t>
            </a:r>
            <a:r>
              <a:rPr lang="en-US" altLang="ko-KR" sz="1200" dirty="0"/>
              <a:t>(</a:t>
            </a:r>
            <a:r>
              <a:rPr lang="ko-KR" altLang="en-US" sz="1200" dirty="0" err="1"/>
              <a:t>이마트</a:t>
            </a:r>
            <a:r>
              <a:rPr lang="en-US" altLang="ko-KR" sz="1200" dirty="0"/>
              <a:t>)</a:t>
            </a: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1</a:t>
            </a:fld>
            <a:endParaRPr lang="en-US" altLang="ko-KR" sz="1100" b="0"/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3018903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ko-KR" altLang="en-US" sz="1800" dirty="0"/>
              <a:t>주요내용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536599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2</a:t>
            </a:fld>
            <a:endParaRPr lang="en-US" altLang="ko-KR" sz="1100" b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5078162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1. </a:t>
            </a:r>
            <a:r>
              <a:rPr lang="ko-KR" altLang="en-US" sz="1800" dirty="0"/>
              <a:t>강의 들어가기</a:t>
            </a:r>
            <a:endParaRPr lang="en-US" altLang="ko-KR" sz="1800" dirty="0"/>
          </a:p>
        </p:txBody>
      </p:sp>
      <p:sp>
        <p:nvSpPr>
          <p:cNvPr id="28" name="Text Box 5"/>
          <p:cNvSpPr txBox="1">
            <a:spLocks noChangeArrowheads="1"/>
          </p:cNvSpPr>
          <p:nvPr/>
        </p:nvSpPr>
        <p:spPr bwMode="auto">
          <a:xfrm>
            <a:off x="868726" y="841831"/>
            <a:ext cx="7450138" cy="3506312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285750" indent="-285750"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ü"/>
            </a:pPr>
            <a:r>
              <a:rPr lang="ko-KR" altLang="en-US" sz="1600" dirty="0"/>
              <a:t>학습목표 제시</a:t>
            </a:r>
            <a:endParaRPr lang="en-US" altLang="ko-KR" sz="160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200" dirty="0"/>
              <a:t>힌트를 제시한 다음 실습을 스스로 해본다</a:t>
            </a:r>
            <a:r>
              <a:rPr lang="en-US" altLang="ko-KR" sz="1200" dirty="0"/>
              <a:t>.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200" dirty="0"/>
              <a:t>오늘은 인쇄물을 깔끔하게 맞추고</a:t>
            </a:r>
            <a:r>
              <a:rPr lang="en-US" altLang="ko-KR" sz="1200" dirty="0"/>
              <a:t>, </a:t>
            </a:r>
            <a:r>
              <a:rPr lang="ko-KR" altLang="en-US" sz="1200" dirty="0"/>
              <a:t>숫자를 맞추고</a:t>
            </a:r>
            <a:r>
              <a:rPr lang="en-US" altLang="ko-KR" sz="1200" dirty="0"/>
              <a:t>..</a:t>
            </a:r>
            <a:r>
              <a:rPr lang="ko-KR" altLang="en-US" sz="1200" dirty="0"/>
              <a:t>이런 것을 집중한다</a:t>
            </a:r>
            <a:r>
              <a:rPr lang="en-US" altLang="ko-KR" sz="1200" dirty="0"/>
              <a:t>.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200" dirty="0"/>
              <a:t>업무를 받아서 수행한다고 생각하고 한다</a:t>
            </a:r>
            <a:r>
              <a:rPr lang="en-US" altLang="ko-KR" sz="1200" dirty="0"/>
              <a:t>(</a:t>
            </a:r>
            <a:r>
              <a:rPr lang="ko-KR" altLang="en-US" sz="1200" dirty="0"/>
              <a:t>상의금지</a:t>
            </a:r>
            <a:r>
              <a:rPr lang="en-US" altLang="ko-KR" sz="1200" dirty="0"/>
              <a:t>, </a:t>
            </a:r>
            <a:r>
              <a:rPr lang="ko-KR" altLang="en-US" sz="1200" dirty="0"/>
              <a:t>인터넷검색은 환영</a:t>
            </a:r>
            <a:r>
              <a:rPr lang="en-US" altLang="ko-KR" sz="1200" dirty="0"/>
              <a:t>- </a:t>
            </a:r>
            <a:r>
              <a:rPr lang="ko-KR" altLang="en-US" sz="1200" dirty="0"/>
              <a:t>단 처리 중간중간을 알기 위한 것이지</a:t>
            </a:r>
            <a:r>
              <a:rPr lang="en-US" altLang="ko-KR" sz="1200" dirty="0"/>
              <a:t>, </a:t>
            </a:r>
            <a:r>
              <a:rPr lang="ko-KR" altLang="en-US" sz="1200" dirty="0"/>
              <a:t>전체를 인터넷에서 얻어오거나 하는 것은 스스로 무덤을 파는 일</a:t>
            </a:r>
            <a:r>
              <a:rPr lang="en-US" altLang="ko-KR" sz="1200" dirty="0"/>
              <a:t>)</a:t>
            </a:r>
            <a:endParaRPr lang="en-US" altLang="ko-KR" sz="3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3864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781" name="Rectangle 2"/>
          <p:cNvSpPr>
            <a:spLocks noChangeArrowheads="1"/>
          </p:cNvSpPr>
          <p:nvPr/>
        </p:nvSpPr>
        <p:spPr bwMode="auto">
          <a:xfrm>
            <a:off x="273050" y="0"/>
            <a:ext cx="9504363" cy="692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 anchorCtr="0"/>
          <a:lstStyle/>
          <a:p>
            <a:pPr eaLnBrk="1" hangingPunct="1">
              <a:spcBef>
                <a:spcPct val="0"/>
              </a:spcBef>
              <a:buClrTx/>
            </a:pPr>
            <a:endParaRPr lang="ko-KR" altLang="en-US" sz="1800" dirty="0">
              <a:solidFill>
                <a:schemeClr val="bg1"/>
              </a:solidFill>
            </a:endParaRPr>
          </a:p>
        </p:txBody>
      </p:sp>
      <p:sp>
        <p:nvSpPr>
          <p:cNvPr id="6179" name="슬라이드 번호 개체 틀 13"/>
          <p:cNvSpPr txBox="1">
            <a:spLocks noGrp="1"/>
          </p:cNvSpPr>
          <p:nvPr/>
        </p:nvSpPr>
        <p:spPr bwMode="auto">
          <a:xfrm>
            <a:off x="4665663" y="6538913"/>
            <a:ext cx="557212" cy="304800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anchor="ctr"/>
          <a:lstStyle/>
          <a:p>
            <a:pPr algn="ctr" eaLnBrk="1" hangingPunct="1">
              <a:spcBef>
                <a:spcPct val="0"/>
              </a:spcBef>
              <a:buClrTx/>
              <a:defRPr/>
            </a:pPr>
            <a:fld id="{69188C54-76CB-4412-96DE-3B5465248ED9}" type="slidenum">
              <a:rPr lang="en-US" altLang="ko-KR" sz="1100" b="0"/>
              <a:pPr algn="ctr" eaLnBrk="1" hangingPunct="1">
                <a:spcBef>
                  <a:spcPct val="0"/>
                </a:spcBef>
                <a:buClrTx/>
                <a:defRPr/>
              </a:pPr>
              <a:t>3</a:t>
            </a:fld>
            <a:endParaRPr lang="en-US" altLang="ko-KR" sz="1100" b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5078162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2. </a:t>
            </a:r>
            <a:r>
              <a:rPr lang="ko-KR" altLang="en-US" sz="1800" dirty="0"/>
              <a:t>생각해볼 문제 및 용어</a:t>
            </a:r>
            <a:endParaRPr lang="en-US" altLang="ko-KR" dirty="0"/>
          </a:p>
        </p:txBody>
      </p:sp>
      <p:sp>
        <p:nvSpPr>
          <p:cNvPr id="27" name="Text Box 5"/>
          <p:cNvSpPr txBox="1">
            <a:spLocks noChangeArrowheads="1"/>
          </p:cNvSpPr>
          <p:nvPr/>
        </p:nvSpPr>
        <p:spPr bwMode="auto">
          <a:xfrm>
            <a:off x="533166" y="768187"/>
            <a:ext cx="8073938" cy="2570631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285750" indent="-285750"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ü"/>
            </a:pPr>
            <a:r>
              <a:rPr lang="ko-KR" altLang="en-US" sz="1600" dirty="0"/>
              <a:t>학습 전 생각해볼 문제</a:t>
            </a:r>
            <a:endParaRPr lang="en-US" altLang="ko-KR" sz="160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200" dirty="0">
                <a:solidFill>
                  <a:srgbClr val="FF0000"/>
                </a:solidFill>
              </a:rPr>
              <a:t>앞서서 배운 부분</a:t>
            </a:r>
            <a:r>
              <a:rPr lang="en-US" altLang="ko-KR" sz="1200" dirty="0">
                <a:solidFill>
                  <a:srgbClr val="FF0000"/>
                </a:solidFill>
              </a:rPr>
              <a:t>, PPT </a:t>
            </a:r>
            <a:r>
              <a:rPr lang="ko-KR" altLang="en-US" sz="1200" dirty="0">
                <a:solidFill>
                  <a:srgbClr val="FF0000"/>
                </a:solidFill>
              </a:rPr>
              <a:t>만든 부분을 </a:t>
            </a:r>
            <a:r>
              <a:rPr lang="ko-KR" altLang="en-US" sz="1200" u="sng" dirty="0">
                <a:solidFill>
                  <a:srgbClr val="FF0000"/>
                </a:solidFill>
              </a:rPr>
              <a:t>다시 한번 제발 꼭 부탁하건 데 정말로 간절히 쫌 </a:t>
            </a:r>
            <a:r>
              <a:rPr lang="ko-KR" altLang="en-US" sz="1200" dirty="0">
                <a:solidFill>
                  <a:srgbClr val="FF0000"/>
                </a:solidFill>
              </a:rPr>
              <a:t>읽어보기 바란다</a:t>
            </a:r>
            <a:r>
              <a:rPr lang="en-US" altLang="ko-KR" sz="1200" dirty="0">
                <a:solidFill>
                  <a:srgbClr val="FF0000"/>
                </a:solidFill>
              </a:rPr>
              <a:t>.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1476144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6307810" y="927542"/>
            <a:ext cx="3467904" cy="510904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285750" indent="-285750" eaLnBrk="1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ü"/>
            </a:pPr>
            <a:r>
              <a:rPr lang="ko-KR" altLang="en-US" sz="1600" dirty="0"/>
              <a:t>구구단 인쇄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스스로 실습</a:t>
            </a:r>
            <a:r>
              <a:rPr lang="en-US" altLang="ko-KR" sz="1050" dirty="0"/>
              <a:t>(</a:t>
            </a:r>
            <a:r>
              <a:rPr lang="ko-KR" altLang="en-US" sz="1050" dirty="0"/>
              <a:t>★★</a:t>
            </a:r>
            <a:r>
              <a:rPr lang="en-US" altLang="ko-KR" sz="1050" dirty="0"/>
              <a:t>) </a:t>
            </a:r>
            <a:r>
              <a:rPr lang="ko-KR" altLang="en-US" sz="1050" dirty="0"/>
              <a:t>필기면제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화면과 같이 출력하시오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지난번 일반 구구단 출력 기억나는가</a:t>
            </a:r>
            <a:r>
              <a:rPr lang="en-US" altLang="ko-KR" sz="1050" dirty="0"/>
              <a:t>?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힌트</a:t>
            </a:r>
            <a:endParaRPr lang="en-US" altLang="ko-KR" sz="1050" dirty="0"/>
          </a:p>
          <a:p>
            <a:pPr marL="0" indent="0"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</a:pPr>
            <a:r>
              <a:rPr lang="en-US" altLang="ko-KR" sz="1050" dirty="0"/>
              <a:t> 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5078162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3. </a:t>
            </a:r>
            <a:r>
              <a:rPr lang="ko-KR" altLang="en-US" sz="1800" dirty="0"/>
              <a:t>이해하기 </a:t>
            </a:r>
            <a:r>
              <a:rPr lang="en-US" altLang="ko-KR" sz="1800" dirty="0"/>
              <a:t>4. </a:t>
            </a:r>
            <a:r>
              <a:rPr lang="ko-KR" altLang="en-US" sz="1800" dirty="0"/>
              <a:t>실습하기</a:t>
            </a:r>
            <a:endParaRPr lang="en-US" altLang="ko-KR" dirty="0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73" y="956495"/>
            <a:ext cx="5493871" cy="546327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0" indent="0"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</a:pPr>
            <a:endParaRPr lang="en-US" altLang="ko-KR" sz="12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6378454" y="2602352"/>
            <a:ext cx="3326615" cy="31538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6865" y="1039608"/>
            <a:ext cx="3787162" cy="5335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0542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6307810" y="927542"/>
            <a:ext cx="3467904" cy="510904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285750" indent="-285750" eaLnBrk="1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ü"/>
            </a:pPr>
            <a:r>
              <a:rPr lang="ko-KR" altLang="en-US" sz="1600" dirty="0"/>
              <a:t>구구단 인쇄</a:t>
            </a:r>
            <a:r>
              <a:rPr lang="en-US" altLang="ko-KR" sz="1600" dirty="0"/>
              <a:t>(2)</a:t>
            </a:r>
            <a:endParaRPr lang="ko-KR" altLang="en-US" sz="160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스스로 실습</a:t>
            </a:r>
            <a:r>
              <a:rPr lang="en-US" altLang="ko-KR" sz="1050" dirty="0"/>
              <a:t>(</a:t>
            </a:r>
            <a:r>
              <a:rPr lang="ko-KR" altLang="en-US" sz="1050" dirty="0"/>
              <a:t>★★★</a:t>
            </a:r>
            <a:r>
              <a:rPr lang="en-US" altLang="ko-KR" sz="1050" dirty="0"/>
              <a:t>), </a:t>
            </a:r>
            <a:r>
              <a:rPr lang="ko-KR" altLang="en-US" sz="1050" dirty="0"/>
              <a:t>필기해라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화면과 같이 출력하시오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힌트 없음</a:t>
            </a:r>
            <a:r>
              <a:rPr lang="en-US" altLang="ko-KR" sz="1050" dirty="0"/>
              <a:t>.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en-US" altLang="ko-KR" sz="1050" dirty="0"/>
              <a:t>For</a:t>
            </a:r>
            <a:r>
              <a:rPr lang="ko-KR" altLang="en-US" sz="1050" dirty="0"/>
              <a:t>문의 성격을 완전히 이해하였는가</a:t>
            </a:r>
            <a:r>
              <a:rPr lang="en-US" altLang="ko-KR" sz="1050" dirty="0"/>
              <a:t>? 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5078162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3. </a:t>
            </a:r>
            <a:r>
              <a:rPr lang="ko-KR" altLang="en-US" sz="1800" dirty="0"/>
              <a:t>이해하기 </a:t>
            </a:r>
            <a:r>
              <a:rPr lang="en-US" altLang="ko-KR" sz="1800" dirty="0"/>
              <a:t>4. </a:t>
            </a:r>
            <a:r>
              <a:rPr lang="ko-KR" altLang="en-US" sz="1800" dirty="0"/>
              <a:t>실습하기</a:t>
            </a:r>
            <a:endParaRPr lang="en-US" altLang="ko-KR" dirty="0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73" y="956495"/>
            <a:ext cx="5493871" cy="546327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0" indent="0"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</a:pPr>
            <a:endParaRPr lang="en-US" altLang="ko-KR" sz="12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570" y="1085139"/>
            <a:ext cx="3592247" cy="512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4696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6307810" y="927542"/>
            <a:ext cx="3467904" cy="510904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285750" indent="-285750" eaLnBrk="1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ü"/>
            </a:pPr>
            <a:r>
              <a:rPr lang="ko-KR" altLang="en-US" sz="1600" dirty="0"/>
              <a:t>달력 인쇄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스스로 실습</a:t>
            </a:r>
            <a:r>
              <a:rPr lang="en-US" altLang="ko-KR" sz="1050" dirty="0"/>
              <a:t>(</a:t>
            </a:r>
            <a:r>
              <a:rPr lang="ko-KR" altLang="en-US" sz="1050" dirty="0"/>
              <a:t>★★★</a:t>
            </a:r>
            <a:r>
              <a:rPr lang="en-US" altLang="ko-KR" sz="1050" dirty="0"/>
              <a:t>) , </a:t>
            </a:r>
            <a:r>
              <a:rPr lang="ko-KR" altLang="en-US" sz="1050" dirty="0"/>
              <a:t>필기해라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화면과 같이 출력하시오 </a:t>
            </a:r>
            <a:r>
              <a:rPr lang="en-US" altLang="ko-KR" sz="1050" dirty="0"/>
              <a:t>(2022</a:t>
            </a:r>
            <a:r>
              <a:rPr lang="ko-KR" altLang="en-US" sz="1050" dirty="0"/>
              <a:t>년 </a:t>
            </a:r>
            <a:r>
              <a:rPr lang="en-US" altLang="ko-KR" sz="1050" dirty="0"/>
              <a:t>1</a:t>
            </a:r>
            <a:r>
              <a:rPr lang="ko-KR" altLang="en-US" sz="1050" dirty="0"/>
              <a:t>월 </a:t>
            </a:r>
            <a:r>
              <a:rPr lang="en-US" altLang="ko-KR" sz="1050" dirty="0"/>
              <a:t>~12</a:t>
            </a:r>
            <a:r>
              <a:rPr lang="ko-KR" altLang="en-US" sz="1050" dirty="0"/>
              <a:t>월</a:t>
            </a:r>
            <a:r>
              <a:rPr lang="en-US" altLang="ko-KR" sz="1050" dirty="0"/>
              <a:t>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주어진 가정 </a:t>
            </a:r>
            <a:r>
              <a:rPr lang="en-US" altLang="ko-KR" sz="1050" dirty="0"/>
              <a:t>(input=&gt;</a:t>
            </a:r>
            <a:r>
              <a:rPr lang="ko-KR" altLang="en-US" sz="1050" dirty="0"/>
              <a:t>금년은 윤달이고</a:t>
            </a:r>
            <a:r>
              <a:rPr lang="en-US" altLang="ko-KR" sz="1050" dirty="0"/>
              <a:t>, 1</a:t>
            </a:r>
            <a:r>
              <a:rPr lang="ko-KR" altLang="en-US" sz="1050" dirty="0"/>
              <a:t>월</a:t>
            </a:r>
            <a:r>
              <a:rPr lang="en-US" altLang="ko-KR" sz="1050" dirty="0"/>
              <a:t>1</a:t>
            </a:r>
            <a:r>
              <a:rPr lang="ko-KR" altLang="en-US" sz="1050" dirty="0"/>
              <a:t>일은 금요일로 시작함</a:t>
            </a:r>
            <a:r>
              <a:rPr lang="en-US" altLang="ko-KR" sz="1050" dirty="0"/>
              <a:t>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매달</a:t>
            </a:r>
            <a:r>
              <a:rPr lang="en-US" altLang="ko-KR" sz="1050" dirty="0"/>
              <a:t> </a:t>
            </a:r>
            <a:r>
              <a:rPr lang="ko-KR" altLang="en-US" sz="1050" dirty="0"/>
              <a:t>마지막 일을 비교하기 </a:t>
            </a:r>
            <a:r>
              <a:rPr lang="en-US" altLang="ko-KR" sz="1050" dirty="0"/>
              <a:t>-&gt; </a:t>
            </a:r>
            <a:r>
              <a:rPr lang="ko-KR" altLang="en-US" sz="1050" dirty="0"/>
              <a:t>배열이용 기억나는가</a:t>
            </a:r>
            <a:r>
              <a:rPr lang="en-US" altLang="ko-KR" sz="1050" dirty="0"/>
              <a:t>?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요일이 일요일일 때마다 줄 바꿈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달이 바뀔 때마다 </a:t>
            </a:r>
            <a:r>
              <a:rPr lang="en-US" altLang="ko-KR" sz="1050" dirty="0"/>
              <a:t>title</a:t>
            </a:r>
            <a:r>
              <a:rPr lang="ko-KR" altLang="en-US" sz="1050" dirty="0"/>
              <a:t>과 </a:t>
            </a:r>
            <a:r>
              <a:rPr lang="en-US" altLang="ko-KR" sz="1050" dirty="0"/>
              <a:t>header</a:t>
            </a:r>
            <a:r>
              <a:rPr lang="ko-KR" altLang="en-US" sz="1050" dirty="0"/>
              <a:t>인쇄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요일은 </a:t>
            </a:r>
            <a:r>
              <a:rPr lang="en-US" altLang="ko-KR" sz="1050" dirty="0"/>
              <a:t>(</a:t>
            </a:r>
            <a:r>
              <a:rPr lang="en-US" altLang="ko-KR" sz="1050" dirty="0" err="1"/>
              <a:t>iWeekday</a:t>
            </a:r>
            <a:r>
              <a:rPr lang="en-US" altLang="ko-KR" sz="1050" dirty="0"/>
              <a:t>)</a:t>
            </a:r>
            <a:r>
              <a:rPr lang="ko-KR" altLang="en-US" sz="1050" dirty="0"/>
              <a:t>는 매일 더하고 </a:t>
            </a:r>
            <a:r>
              <a:rPr lang="en-US" altLang="ko-KR" sz="1050" dirty="0"/>
              <a:t>7</a:t>
            </a:r>
            <a:r>
              <a:rPr lang="ko-KR" altLang="en-US" sz="1050" dirty="0"/>
              <a:t>일 때는 </a:t>
            </a:r>
            <a:r>
              <a:rPr lang="en-US" altLang="ko-KR" sz="1050" dirty="0"/>
              <a:t>0</a:t>
            </a:r>
            <a:r>
              <a:rPr lang="ko-KR" altLang="en-US" sz="1050" dirty="0"/>
              <a:t>으로 바꿔주고</a:t>
            </a:r>
            <a:r>
              <a:rPr lang="en-US" altLang="ko-KR" sz="1050" dirty="0"/>
              <a:t>, </a:t>
            </a:r>
            <a:r>
              <a:rPr lang="ko-KR" altLang="en-US" sz="1050" dirty="0"/>
              <a:t>줄 바꾸기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힌트 많이 줬는데 또 주면</a:t>
            </a:r>
            <a:r>
              <a:rPr lang="en-US" altLang="ko-KR" sz="1050" dirty="0"/>
              <a:t>..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5078162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3. </a:t>
            </a:r>
            <a:r>
              <a:rPr lang="ko-KR" altLang="en-US" sz="1800" dirty="0"/>
              <a:t>이해하기 </a:t>
            </a:r>
            <a:r>
              <a:rPr lang="en-US" altLang="ko-KR" sz="1800" dirty="0"/>
              <a:t>4. </a:t>
            </a:r>
            <a:r>
              <a:rPr lang="ko-KR" altLang="en-US" sz="1800" dirty="0"/>
              <a:t>실습하기</a:t>
            </a:r>
            <a:endParaRPr lang="en-US" altLang="ko-KR" dirty="0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73" y="956495"/>
            <a:ext cx="5493871" cy="546327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0" indent="0"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</a:pPr>
            <a:endParaRPr lang="en-US" altLang="ko-KR" sz="12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601" y="1092727"/>
            <a:ext cx="1857962" cy="500254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0800000">
            <a:off x="6423100" y="4485782"/>
            <a:ext cx="3290029" cy="1199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8841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6158520" y="927542"/>
            <a:ext cx="3467904" cy="510904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285750" indent="-285750" eaLnBrk="1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ü"/>
            </a:pPr>
            <a:r>
              <a:rPr lang="ko-KR" altLang="en-US" sz="1600" dirty="0"/>
              <a:t>영수증 출력 </a:t>
            </a:r>
            <a:r>
              <a:rPr lang="en-US" altLang="ko-KR" sz="1600" dirty="0"/>
              <a:t>1</a:t>
            </a:r>
            <a:endParaRPr lang="ko-KR" altLang="en-US" sz="160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스스로 실습</a:t>
            </a:r>
            <a:r>
              <a:rPr lang="en-US" altLang="ko-KR" sz="1050" dirty="0"/>
              <a:t>(</a:t>
            </a:r>
            <a:r>
              <a:rPr lang="ko-KR" altLang="en-US" sz="1050" dirty="0"/>
              <a:t>★★★</a:t>
            </a:r>
            <a:r>
              <a:rPr lang="en-US" altLang="ko-KR" sz="1050" dirty="0"/>
              <a:t>) , </a:t>
            </a:r>
            <a:r>
              <a:rPr lang="ko-KR" altLang="en-US" sz="1050" dirty="0"/>
              <a:t>필기해라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화면과 같이 출력하시오 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en-US" altLang="ko-KR" sz="1050" dirty="0"/>
              <a:t>1)</a:t>
            </a:r>
            <a:r>
              <a:rPr lang="ko-KR" altLang="en-US" sz="1050" dirty="0"/>
              <a:t> 주문합계 액은 </a:t>
            </a:r>
            <a:r>
              <a:rPr lang="en-US" altLang="ko-KR" sz="1050" dirty="0" err="1"/>
              <a:t>int</a:t>
            </a:r>
            <a:r>
              <a:rPr lang="en-US" altLang="ko-KR" sz="1050" dirty="0"/>
              <a:t> </a:t>
            </a:r>
            <a:r>
              <a:rPr lang="en-US" altLang="ko-KR" sz="1050" dirty="0" err="1"/>
              <a:t>iPrice</a:t>
            </a:r>
            <a:r>
              <a:rPr lang="en-US" altLang="ko-KR" sz="1050" dirty="0"/>
              <a:t>= 33000; </a:t>
            </a:r>
            <a:r>
              <a:rPr lang="ko-KR" altLang="en-US" sz="1050" dirty="0"/>
              <a:t>으로 변수사용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en-US" altLang="ko-KR" sz="1050" dirty="0"/>
              <a:t>2) </a:t>
            </a:r>
            <a:r>
              <a:rPr lang="ko-KR" altLang="en-US" sz="1050" dirty="0"/>
              <a:t>과세</a:t>
            </a:r>
            <a:r>
              <a:rPr lang="en-US" altLang="ko-KR" sz="1050" dirty="0"/>
              <a:t>,</a:t>
            </a:r>
            <a:r>
              <a:rPr lang="ko-KR" altLang="en-US" sz="1050" dirty="0"/>
              <a:t>세액은 앞에서 한데로 잘 계산</a:t>
            </a:r>
            <a:r>
              <a:rPr lang="en-US" altLang="ko-KR" sz="1050" dirty="0"/>
              <a:t>(</a:t>
            </a:r>
            <a:r>
              <a:rPr lang="ko-KR" altLang="en-US" sz="1050" dirty="0"/>
              <a:t>딱 보면 세액은 </a:t>
            </a:r>
            <a:r>
              <a:rPr lang="en-US" altLang="ko-KR" sz="1050" dirty="0"/>
              <a:t>10%</a:t>
            </a:r>
            <a:r>
              <a:rPr lang="ko-KR" altLang="en-US" sz="1050" dirty="0"/>
              <a:t>이다</a:t>
            </a:r>
            <a:r>
              <a:rPr lang="en-US" altLang="ko-KR" sz="1050" dirty="0"/>
              <a:t>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en-US" altLang="ko-KR" sz="1050" dirty="0"/>
              <a:t>3) </a:t>
            </a:r>
            <a:r>
              <a:rPr lang="ko-KR" altLang="en-US" sz="1050" dirty="0"/>
              <a:t>시간</a:t>
            </a:r>
            <a:r>
              <a:rPr lang="en-US" altLang="ko-KR" sz="1050" dirty="0"/>
              <a:t>, </a:t>
            </a:r>
            <a:r>
              <a:rPr lang="ko-KR" altLang="en-US" sz="1050" dirty="0"/>
              <a:t>일자 출력 칸은 시스템시간정보를 출력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en-US" altLang="ko-KR" sz="1050" dirty="0"/>
              <a:t>4) </a:t>
            </a:r>
            <a:r>
              <a:rPr lang="ko-KR" altLang="en-US" sz="1050" dirty="0"/>
              <a:t>그 외의 모든 출력내용은 임의로 출력</a:t>
            </a:r>
            <a:r>
              <a:rPr lang="en-US" altLang="ko-KR" sz="1050" dirty="0"/>
              <a:t>, </a:t>
            </a:r>
            <a:r>
              <a:rPr lang="ko-KR" altLang="en-US" sz="1050" dirty="0"/>
              <a:t>단 항목은 하나도 누락 없이 작성 </a:t>
            </a:r>
            <a:r>
              <a:rPr lang="en-US" altLang="ko-KR" sz="1050" dirty="0"/>
              <a:t>(</a:t>
            </a:r>
            <a:r>
              <a:rPr lang="ko-KR" altLang="en-US" sz="1050" dirty="0"/>
              <a:t>감사합니다</a:t>
            </a:r>
            <a:r>
              <a:rPr lang="en-US" altLang="ko-KR" sz="1050" dirty="0"/>
              <a:t> **</a:t>
            </a:r>
            <a:r>
              <a:rPr lang="ko-KR" altLang="en-US" sz="1050" dirty="0"/>
              <a:t> 포함</a:t>
            </a:r>
            <a:r>
              <a:rPr lang="en-US" altLang="ko-KR" sz="1050" dirty="0"/>
              <a:t>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출력결과는 </a:t>
            </a:r>
            <a:r>
              <a:rPr lang="en-US" altLang="ko-KR" sz="1050" dirty="0" err="1"/>
              <a:t>iPrice</a:t>
            </a:r>
            <a:r>
              <a:rPr lang="ko-KR" altLang="en-US" sz="1050" dirty="0"/>
              <a:t>를 바꿔가며 결과가 바뀐 것을 두 개 출력 할 것</a:t>
            </a:r>
            <a:r>
              <a:rPr lang="en-US" altLang="ko-KR" sz="1050" dirty="0"/>
              <a:t>(</a:t>
            </a:r>
            <a:r>
              <a:rPr lang="en-US" altLang="ko-KR" sz="1050" dirty="0" err="1"/>
              <a:t>iPrice</a:t>
            </a:r>
            <a:r>
              <a:rPr lang="ko-KR" altLang="en-US" sz="1050" dirty="0"/>
              <a:t>를 입력 받아 출력결과를 보여줘도 </a:t>
            </a:r>
            <a:r>
              <a:rPr lang="en-US" altLang="ko-KR" sz="1050" dirty="0"/>
              <a:t>OK)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폰트크기나 굵기는 지금 처리할 수 있는 사항이 아니므로 처리 안 함</a:t>
            </a:r>
            <a:r>
              <a:rPr lang="en-US" altLang="ko-KR" sz="1050" dirty="0"/>
              <a:t>.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당연히 </a:t>
            </a:r>
            <a:r>
              <a:rPr lang="ko-KR" altLang="en-US" sz="1050" dirty="0" err="1"/>
              <a:t>콤마처리는</a:t>
            </a:r>
            <a:r>
              <a:rPr lang="ko-KR" altLang="en-US" sz="1050" dirty="0"/>
              <a:t> 기본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영수증 프린터로 잘 찍어본다</a:t>
            </a:r>
            <a:r>
              <a:rPr lang="en-US" altLang="ko-KR" sz="1050" dirty="0"/>
              <a:t>.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5078162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3. </a:t>
            </a:r>
            <a:r>
              <a:rPr lang="ko-KR" altLang="en-US" sz="1800" dirty="0"/>
              <a:t>이해하기 </a:t>
            </a:r>
            <a:r>
              <a:rPr lang="en-US" altLang="ko-KR" sz="1800" dirty="0"/>
              <a:t>4. </a:t>
            </a:r>
            <a:r>
              <a:rPr lang="ko-KR" altLang="en-US" sz="1800" dirty="0"/>
              <a:t>실습하기</a:t>
            </a:r>
            <a:endParaRPr lang="en-US" altLang="ko-KR" dirty="0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73" y="956495"/>
            <a:ext cx="5493871" cy="546327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0" indent="0"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</a:pPr>
            <a:endParaRPr lang="en-US" altLang="ko-KR" sz="12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837" y="1222309"/>
            <a:ext cx="4196339" cy="508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5681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Box 5"/>
          <p:cNvSpPr txBox="1">
            <a:spLocks noChangeArrowheads="1"/>
          </p:cNvSpPr>
          <p:nvPr/>
        </p:nvSpPr>
        <p:spPr bwMode="auto">
          <a:xfrm>
            <a:off x="6307810" y="927542"/>
            <a:ext cx="3467904" cy="554534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285750" indent="-285750" eaLnBrk="1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ü"/>
            </a:pPr>
            <a:r>
              <a:rPr lang="ko-KR" altLang="en-US" sz="1600" dirty="0"/>
              <a:t>영수증 출력 </a:t>
            </a:r>
            <a:r>
              <a:rPr lang="en-US" altLang="ko-KR" sz="1600" dirty="0"/>
              <a:t>2</a:t>
            </a:r>
            <a:endParaRPr lang="ko-KR" altLang="en-US" sz="160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스스로 실습</a:t>
            </a:r>
            <a:r>
              <a:rPr lang="en-US" altLang="ko-KR" sz="1050" dirty="0"/>
              <a:t>(</a:t>
            </a:r>
            <a:r>
              <a:rPr lang="ko-KR" altLang="en-US" sz="1050" dirty="0"/>
              <a:t>★★★</a:t>
            </a:r>
            <a:r>
              <a:rPr lang="en-US" altLang="ko-KR" sz="1050" dirty="0"/>
              <a:t>) , </a:t>
            </a:r>
            <a:r>
              <a:rPr lang="ko-KR" altLang="en-US" sz="1050" dirty="0"/>
              <a:t>필기해라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화면과 같이 출력하시오 </a:t>
            </a:r>
            <a:r>
              <a:rPr lang="en-US" altLang="ko-KR" sz="1050" dirty="0"/>
              <a:t>(</a:t>
            </a:r>
            <a:r>
              <a:rPr lang="ko-KR" altLang="en-US" sz="1050" dirty="0"/>
              <a:t>항목 </a:t>
            </a:r>
            <a:r>
              <a:rPr lang="en-US" altLang="ko-KR" sz="1050" dirty="0"/>
              <a:t>3</a:t>
            </a:r>
            <a:r>
              <a:rPr lang="ko-KR" altLang="en-US" sz="1050" dirty="0"/>
              <a:t>개짜리</a:t>
            </a:r>
            <a:r>
              <a:rPr lang="en-US" altLang="ko-KR" sz="1050" dirty="0"/>
              <a:t>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지시된 방법과 같이 항목이름</a:t>
            </a:r>
            <a:r>
              <a:rPr lang="en-US" altLang="ko-KR" sz="1050" dirty="0"/>
              <a:t>,</a:t>
            </a:r>
            <a:r>
              <a:rPr lang="ko-KR" altLang="en-US" sz="1050" dirty="0"/>
              <a:t>항목코드</a:t>
            </a:r>
            <a:r>
              <a:rPr lang="en-US" altLang="ko-KR" sz="1050" dirty="0"/>
              <a:t>,</a:t>
            </a:r>
            <a:r>
              <a:rPr lang="ko-KR" altLang="en-US" sz="1050" dirty="0"/>
              <a:t>가격</a:t>
            </a:r>
            <a:r>
              <a:rPr lang="en-US" altLang="ko-KR" sz="1050" dirty="0"/>
              <a:t>,</a:t>
            </a:r>
            <a:r>
              <a:rPr lang="ko-KR" altLang="en-US" sz="1050" dirty="0"/>
              <a:t>수량을 변수로 사용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항목은 보여주는 크기가 한계가 있으므로 </a:t>
            </a:r>
            <a:r>
              <a:rPr lang="ko-KR" altLang="en-US" sz="1050" dirty="0" err="1"/>
              <a:t>몇글자까지</a:t>
            </a:r>
            <a:r>
              <a:rPr lang="ko-KR" altLang="en-US" sz="1050" dirty="0"/>
              <a:t> 보이게만 잘라낸다 </a:t>
            </a:r>
            <a:r>
              <a:rPr lang="en-US" altLang="ko-KR" sz="1050" dirty="0"/>
              <a:t>(</a:t>
            </a:r>
            <a:r>
              <a:rPr lang="ko-KR" altLang="en-US" sz="1050" dirty="0"/>
              <a:t>자 고민해 보자</a:t>
            </a:r>
            <a:r>
              <a:rPr lang="en-US" altLang="ko-KR" sz="1050" dirty="0"/>
              <a:t>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항목은 </a:t>
            </a:r>
            <a:r>
              <a:rPr lang="en-US" altLang="ko-KR" sz="1050" dirty="0"/>
              <a:t>3</a:t>
            </a:r>
            <a:r>
              <a:rPr lang="ko-KR" altLang="en-US" sz="1050" dirty="0" err="1"/>
              <a:t>개이상</a:t>
            </a:r>
            <a:r>
              <a:rPr lang="ko-KR" altLang="en-US" sz="1050" dirty="0"/>
              <a:t> 자율적으로 값을 만드셔요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과세</a:t>
            </a:r>
            <a:r>
              <a:rPr lang="en-US" altLang="ko-KR" sz="1050" dirty="0"/>
              <a:t>,</a:t>
            </a:r>
            <a:r>
              <a:rPr lang="ko-KR" altLang="en-US" sz="1050" dirty="0"/>
              <a:t>세액은 계산</a:t>
            </a:r>
            <a:r>
              <a:rPr lang="en-US" altLang="ko-KR" sz="1050" dirty="0"/>
              <a:t>(</a:t>
            </a:r>
            <a:r>
              <a:rPr lang="ko-KR" altLang="en-US" sz="1050" dirty="0"/>
              <a:t>딱 보면 세액은 </a:t>
            </a:r>
            <a:r>
              <a:rPr lang="en-US" altLang="ko-KR" sz="1050" dirty="0"/>
              <a:t>10%</a:t>
            </a:r>
            <a:r>
              <a:rPr lang="ko-KR" altLang="en-US" sz="1050" dirty="0"/>
              <a:t>이다</a:t>
            </a:r>
            <a:r>
              <a:rPr lang="en-US" altLang="ko-KR" sz="1050" dirty="0"/>
              <a:t>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시간</a:t>
            </a:r>
            <a:r>
              <a:rPr lang="en-US" altLang="ko-KR" sz="1050" dirty="0"/>
              <a:t>, </a:t>
            </a:r>
            <a:r>
              <a:rPr lang="ko-KR" altLang="en-US" sz="1050" dirty="0"/>
              <a:t>일자 출력 칸은 시스템시간정보를 출력</a:t>
            </a:r>
            <a:endParaRPr lang="en-US" altLang="ko-KR" sz="1050" dirty="0"/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그 외의 모든 </a:t>
            </a:r>
            <a:r>
              <a:rPr lang="ko-KR" altLang="en-US" sz="1050" dirty="0" err="1"/>
              <a:t>출력내용은</a:t>
            </a:r>
            <a:r>
              <a:rPr lang="ko-KR" altLang="en-US" sz="1050" dirty="0"/>
              <a:t> 제시된 영수증과 </a:t>
            </a:r>
            <a:r>
              <a:rPr lang="ko-KR" altLang="en-US" sz="1050" dirty="0" err="1"/>
              <a:t>글자하나</a:t>
            </a:r>
            <a:r>
              <a:rPr lang="ko-KR" altLang="en-US" sz="1050" dirty="0"/>
              <a:t> 틀리지 않게 출력</a:t>
            </a:r>
            <a:r>
              <a:rPr lang="en-US" altLang="ko-KR" sz="1050" dirty="0"/>
              <a:t>, </a:t>
            </a:r>
            <a:r>
              <a:rPr lang="ko-KR" altLang="en-US" sz="1050" dirty="0"/>
              <a:t>단 항목은 하나도 누락 없이 작성 </a:t>
            </a:r>
            <a:r>
              <a:rPr lang="en-US" altLang="ko-KR" sz="1050" dirty="0"/>
              <a:t>(</a:t>
            </a:r>
            <a:r>
              <a:rPr lang="ko-KR" altLang="en-US" sz="1050" dirty="0"/>
              <a:t>프로그램은 </a:t>
            </a:r>
            <a:r>
              <a:rPr lang="ko-KR" altLang="en-US" sz="1050" dirty="0" err="1"/>
              <a:t>십자수이다</a:t>
            </a:r>
            <a:r>
              <a:rPr lang="en-US" altLang="ko-KR" sz="1050" dirty="0"/>
              <a:t>… </a:t>
            </a:r>
            <a:r>
              <a:rPr lang="ko-KR" altLang="en-US" sz="1050" dirty="0" err="1"/>
              <a:t>노력노력</a:t>
            </a:r>
            <a:r>
              <a:rPr lang="en-US" altLang="ko-KR" sz="1050" dirty="0"/>
              <a:t>)</a:t>
            </a:r>
          </a:p>
          <a:p>
            <a:pPr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출력결과는 지시된 </a:t>
            </a:r>
            <a:r>
              <a:rPr lang="ko-KR" altLang="en-US" sz="1050" dirty="0" err="1"/>
              <a:t>변수값을</a:t>
            </a:r>
            <a:r>
              <a:rPr lang="ko-KR" altLang="en-US" sz="1050" dirty="0"/>
              <a:t> 바꿔가며 결과가 바뀐 것을 두 개 출력 할 것</a:t>
            </a:r>
            <a:endParaRPr lang="en-US" altLang="ko-KR" sz="1050" dirty="0"/>
          </a:p>
          <a:p>
            <a:pPr eaLnBrk="1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  <a:buFont typeface="Wingdings" panose="05000000000000000000" pitchFamily="2" charset="2"/>
              <a:buChar char="§"/>
            </a:pPr>
            <a:r>
              <a:rPr lang="ko-KR" altLang="en-US" sz="1050" dirty="0"/>
              <a:t>당연히 </a:t>
            </a:r>
            <a:r>
              <a:rPr lang="ko-KR" altLang="en-US" sz="1050" dirty="0" err="1"/>
              <a:t>콤마처리는</a:t>
            </a:r>
            <a:r>
              <a:rPr lang="ko-KR" altLang="en-US" sz="1050" dirty="0"/>
              <a:t> 기본</a:t>
            </a:r>
            <a:endParaRPr lang="en-US" altLang="ko-KR" sz="1050" dirty="0"/>
          </a:p>
          <a:p>
            <a:pPr marL="0" indent="0"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</a:pPr>
            <a:endParaRPr lang="en-US" altLang="ko-KR" sz="1050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68433" y="126767"/>
            <a:ext cx="5078162" cy="438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>
              <a:spcBef>
                <a:spcPct val="0"/>
              </a:spcBef>
            </a:pPr>
            <a:r>
              <a:rPr lang="en-US" altLang="ko-KR" sz="1800" dirty="0"/>
              <a:t>3. </a:t>
            </a:r>
            <a:r>
              <a:rPr lang="ko-KR" altLang="en-US" sz="1800" dirty="0"/>
              <a:t>이해하기 </a:t>
            </a:r>
            <a:r>
              <a:rPr lang="en-US" altLang="ko-KR" sz="1800" dirty="0"/>
              <a:t>4. </a:t>
            </a:r>
            <a:r>
              <a:rPr lang="ko-KR" altLang="en-US" sz="1800" dirty="0"/>
              <a:t>실습하기</a:t>
            </a:r>
            <a:endParaRPr lang="en-US" altLang="ko-KR" dirty="0"/>
          </a:p>
        </p:txBody>
      </p:sp>
      <p:sp>
        <p:nvSpPr>
          <p:cNvPr id="8" name="Text Box 5"/>
          <p:cNvSpPr txBox="1">
            <a:spLocks noChangeArrowheads="1"/>
          </p:cNvSpPr>
          <p:nvPr/>
        </p:nvSpPr>
        <p:spPr bwMode="auto">
          <a:xfrm>
            <a:off x="503973" y="956495"/>
            <a:ext cx="5493871" cy="546327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129333" tIns="64666" rIns="129333" bIns="64666">
            <a:noAutofit/>
          </a:bodyPr>
          <a:lstStyle>
            <a:lvl1pPr marL="180975" indent="-180975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돋움" panose="020B0600000101010101" pitchFamily="50" charset="-127"/>
                <a:ea typeface="돋움" panose="020B0600000101010101" pitchFamily="50" charset="-127"/>
              </a:defRPr>
            </a:lvl9pPr>
          </a:lstStyle>
          <a:p>
            <a:pPr marL="0" indent="0" eaLnBrk="1" latinLnBrk="0" hangingPunct="1">
              <a:lnSpc>
                <a:spcPct val="130000"/>
              </a:lnSpc>
              <a:spcBef>
                <a:spcPct val="50000"/>
              </a:spcBef>
              <a:buClr>
                <a:srgbClr val="54158D"/>
              </a:buClr>
            </a:pPr>
            <a:endParaRPr lang="en-US" altLang="ko-KR" sz="12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594" y="927542"/>
            <a:ext cx="2926518" cy="5434962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98191" y="1076832"/>
            <a:ext cx="2515147" cy="1586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0661384"/>
      </p:ext>
    </p:extLst>
  </p:cSld>
  <p:clrMapOvr>
    <a:masterClrMapping/>
  </p:clrMapOvr>
</p:sld>
</file>

<file path=ppt/theme/theme1.xml><?xml version="1.0" encoding="utf-8"?>
<a:theme xmlns:a="http://schemas.openxmlformats.org/drawingml/2006/main" name="1_Default Design">
  <a:themeElements>
    <a:clrScheme name="1_Default Design 4">
      <a:dk1>
        <a:srgbClr val="000000"/>
      </a:dk1>
      <a:lt1>
        <a:srgbClr val="FFFFFF"/>
      </a:lt1>
      <a:dk2>
        <a:srgbClr val="000066"/>
      </a:dk2>
      <a:lt2>
        <a:srgbClr val="808080"/>
      </a:lt2>
      <a:accent1>
        <a:srgbClr val="194293"/>
      </a:accent1>
      <a:accent2>
        <a:srgbClr val="9999CC"/>
      </a:accent2>
      <a:accent3>
        <a:srgbClr val="FFFFFF"/>
      </a:accent3>
      <a:accent4>
        <a:srgbClr val="000000"/>
      </a:accent4>
      <a:accent5>
        <a:srgbClr val="ABB0C8"/>
      </a:accent5>
      <a:accent6>
        <a:srgbClr val="8A8AB9"/>
      </a:accent6>
      <a:hlink>
        <a:srgbClr val="CCCCE6"/>
      </a:hlink>
      <a:folHlink>
        <a:srgbClr val="B2B2B2"/>
      </a:folHlink>
    </a:clrScheme>
    <a:fontScheme name="1_Default Design">
      <a:majorFont>
        <a:latin typeface="가는각진제목체"/>
        <a:ea typeface="가는각진제목체"/>
        <a:cs typeface=""/>
      </a:majorFont>
      <a:minorFont>
        <a:latin typeface="가는각진제목체"/>
        <a:ea typeface="가는각진제목체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2"/>
          </a:buClr>
          <a:buSzPct val="100000"/>
          <a:buFontTx/>
          <a:buChar char="•"/>
          <a:tabLst/>
          <a:defRPr kumimoji="0" lang="ko-KR" altLang="en-US" sz="1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가는각진제목체" pitchFamily="18" charset="-127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noFill/>
        <a:ln w="12700" cap="flat" cmpd="sng" algn="ctr">
          <a:noFill/>
          <a:prstDash val="solid"/>
          <a:round/>
          <a:headEnd type="none" w="med" len="med"/>
          <a:tailEnd type="none" w="med" len="med"/>
        </a:ln>
        <a:effectLst/>
      </a:spPr>
      <a:bodyPr vert="horz" wrap="none" lIns="90000" tIns="46800" rIns="90000" bIns="46800" numCol="1" anchor="t" anchorCtr="0" compatLnSpc="1">
        <a:prstTxWarp prst="textNoShape">
          <a:avLst/>
        </a:prstTxWarp>
        <a:spAutoFit/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20000"/>
          </a:spcBef>
          <a:spcAft>
            <a:spcPct val="0"/>
          </a:spcAft>
          <a:buClr>
            <a:schemeClr val="bg2"/>
          </a:buClr>
          <a:buSzPct val="100000"/>
          <a:buFontTx/>
          <a:buChar char="•"/>
          <a:tabLst/>
          <a:defRPr kumimoji="0" lang="ko-KR" altLang="en-US" sz="1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  <a:ea typeface="가는각진제목체" pitchFamily="18" charset="-127"/>
          </a:defRPr>
        </a:defPPr>
      </a:lstStyle>
    </a:lnDef>
  </a:objectDefaults>
  <a:extraClrSchemeLst>
    <a:extraClrScheme>
      <a:clrScheme name="1_Default Design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2">
        <a:dk1>
          <a:srgbClr val="000000"/>
        </a:dk1>
        <a:lt1>
          <a:srgbClr val="FFFFFF"/>
        </a:lt1>
        <a:dk2>
          <a:srgbClr val="005250"/>
        </a:dk2>
        <a:lt2>
          <a:srgbClr val="808080"/>
        </a:lt2>
        <a:accent1>
          <a:srgbClr val="008080"/>
        </a:accent1>
        <a:accent2>
          <a:srgbClr val="1CB094"/>
        </a:accent2>
        <a:accent3>
          <a:srgbClr val="FFFFFF"/>
        </a:accent3>
        <a:accent4>
          <a:srgbClr val="000000"/>
        </a:accent4>
        <a:accent5>
          <a:srgbClr val="AAC0C0"/>
        </a:accent5>
        <a:accent6>
          <a:srgbClr val="189F86"/>
        </a:accent6>
        <a:hlink>
          <a:srgbClr val="99D1C2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3">
        <a:dk1>
          <a:srgbClr val="000000"/>
        </a:dk1>
        <a:lt1>
          <a:srgbClr val="F2F3C7"/>
        </a:lt1>
        <a:dk2>
          <a:srgbClr val="333300"/>
        </a:dk2>
        <a:lt2>
          <a:srgbClr val="808080"/>
        </a:lt2>
        <a:accent1>
          <a:srgbClr val="747660"/>
        </a:accent1>
        <a:accent2>
          <a:srgbClr val="A99B69"/>
        </a:accent2>
        <a:accent3>
          <a:srgbClr val="F7F8E0"/>
        </a:accent3>
        <a:accent4>
          <a:srgbClr val="000000"/>
        </a:accent4>
        <a:accent5>
          <a:srgbClr val="BCBDB6"/>
        </a:accent5>
        <a:accent6>
          <a:srgbClr val="998C5E"/>
        </a:accent6>
        <a:hlink>
          <a:srgbClr val="959167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4">
        <a:dk1>
          <a:srgbClr val="000000"/>
        </a:dk1>
        <a:lt1>
          <a:srgbClr val="FFFFFF"/>
        </a:lt1>
        <a:dk2>
          <a:srgbClr val="000066"/>
        </a:dk2>
        <a:lt2>
          <a:srgbClr val="808080"/>
        </a:lt2>
        <a:accent1>
          <a:srgbClr val="194293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ABB0C8"/>
        </a:accent5>
        <a:accent6>
          <a:srgbClr val="8A8AB9"/>
        </a:accent6>
        <a:hlink>
          <a:srgbClr val="CCCCE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1_Default Design 5">
        <a:dk1>
          <a:srgbClr val="000000"/>
        </a:dk1>
        <a:lt1>
          <a:srgbClr val="FFFFFF"/>
        </a:lt1>
        <a:dk2>
          <a:srgbClr val="4C0026"/>
        </a:dk2>
        <a:lt2>
          <a:srgbClr val="808080"/>
        </a:lt2>
        <a:accent1>
          <a:srgbClr val="7C1C45"/>
        </a:accent1>
        <a:accent2>
          <a:srgbClr val="C15D75"/>
        </a:accent2>
        <a:accent3>
          <a:srgbClr val="FFFFFF"/>
        </a:accent3>
        <a:accent4>
          <a:srgbClr val="000000"/>
        </a:accent4>
        <a:accent5>
          <a:srgbClr val="BFABB0"/>
        </a:accent5>
        <a:accent6>
          <a:srgbClr val="AF5369"/>
        </a:accent6>
        <a:hlink>
          <a:srgbClr val="C29D8C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기본 디자인">
  <a:themeElements>
    <a:clrScheme name="기본 디자인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기본 디자인">
      <a:majorFont>
        <a:latin typeface="돋움"/>
        <a:ea typeface="돋움"/>
        <a:cs typeface=""/>
      </a:majorFont>
      <a:minorFont>
        <a:latin typeface="돋움"/>
        <a:ea typeface="돋움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기본 디자인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기본 디자인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기본 디자인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Default Design">
  <a:themeElements>
    <a:clrScheme name="3_Default Design 4">
      <a:dk1>
        <a:srgbClr val="000000"/>
      </a:dk1>
      <a:lt1>
        <a:srgbClr val="FFFFFF"/>
      </a:lt1>
      <a:dk2>
        <a:srgbClr val="000066"/>
      </a:dk2>
      <a:lt2>
        <a:srgbClr val="808080"/>
      </a:lt2>
      <a:accent1>
        <a:srgbClr val="194293"/>
      </a:accent1>
      <a:accent2>
        <a:srgbClr val="9999CC"/>
      </a:accent2>
      <a:accent3>
        <a:srgbClr val="FFFFFF"/>
      </a:accent3>
      <a:accent4>
        <a:srgbClr val="000000"/>
      </a:accent4>
      <a:accent5>
        <a:srgbClr val="ABB0C8"/>
      </a:accent5>
      <a:accent6>
        <a:srgbClr val="8A8AB9"/>
      </a:accent6>
      <a:hlink>
        <a:srgbClr val="CCCCE6"/>
      </a:hlink>
      <a:folHlink>
        <a:srgbClr val="B2B2B2"/>
      </a:folHlink>
    </a:clrScheme>
    <a:fontScheme name="3_Default Design">
      <a:majorFont>
        <a:latin typeface="굴림"/>
        <a:ea typeface="굴림"/>
        <a:cs typeface=""/>
      </a:majorFont>
      <a:minorFont>
        <a:latin typeface="굴림"/>
        <a:ea typeface="굴림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Default Design 1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2">
        <a:dk1>
          <a:srgbClr val="000000"/>
        </a:dk1>
        <a:lt1>
          <a:srgbClr val="FFFFFF"/>
        </a:lt1>
        <a:dk2>
          <a:srgbClr val="005250"/>
        </a:dk2>
        <a:lt2>
          <a:srgbClr val="808080"/>
        </a:lt2>
        <a:accent1>
          <a:srgbClr val="008080"/>
        </a:accent1>
        <a:accent2>
          <a:srgbClr val="1CB094"/>
        </a:accent2>
        <a:accent3>
          <a:srgbClr val="FFFFFF"/>
        </a:accent3>
        <a:accent4>
          <a:srgbClr val="000000"/>
        </a:accent4>
        <a:accent5>
          <a:srgbClr val="AAC0C0"/>
        </a:accent5>
        <a:accent6>
          <a:srgbClr val="189F86"/>
        </a:accent6>
        <a:hlink>
          <a:srgbClr val="99D1C2"/>
        </a:hlink>
        <a:folHlink>
          <a:srgbClr val="66669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3">
        <a:dk1>
          <a:srgbClr val="000000"/>
        </a:dk1>
        <a:lt1>
          <a:srgbClr val="F2F3C7"/>
        </a:lt1>
        <a:dk2>
          <a:srgbClr val="333300"/>
        </a:dk2>
        <a:lt2>
          <a:srgbClr val="808080"/>
        </a:lt2>
        <a:accent1>
          <a:srgbClr val="747660"/>
        </a:accent1>
        <a:accent2>
          <a:srgbClr val="A99B69"/>
        </a:accent2>
        <a:accent3>
          <a:srgbClr val="F7F8E0"/>
        </a:accent3>
        <a:accent4>
          <a:srgbClr val="000000"/>
        </a:accent4>
        <a:accent5>
          <a:srgbClr val="BCBDB6"/>
        </a:accent5>
        <a:accent6>
          <a:srgbClr val="998C5E"/>
        </a:accent6>
        <a:hlink>
          <a:srgbClr val="959167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4">
        <a:dk1>
          <a:srgbClr val="000000"/>
        </a:dk1>
        <a:lt1>
          <a:srgbClr val="FFFFFF"/>
        </a:lt1>
        <a:dk2>
          <a:srgbClr val="000066"/>
        </a:dk2>
        <a:lt2>
          <a:srgbClr val="808080"/>
        </a:lt2>
        <a:accent1>
          <a:srgbClr val="194293"/>
        </a:accent1>
        <a:accent2>
          <a:srgbClr val="9999CC"/>
        </a:accent2>
        <a:accent3>
          <a:srgbClr val="FFFFFF"/>
        </a:accent3>
        <a:accent4>
          <a:srgbClr val="000000"/>
        </a:accent4>
        <a:accent5>
          <a:srgbClr val="ABB0C8"/>
        </a:accent5>
        <a:accent6>
          <a:srgbClr val="8A8AB9"/>
        </a:accent6>
        <a:hlink>
          <a:srgbClr val="CCCCE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Default Design 5">
        <a:dk1>
          <a:srgbClr val="000000"/>
        </a:dk1>
        <a:lt1>
          <a:srgbClr val="FFFFFF"/>
        </a:lt1>
        <a:dk2>
          <a:srgbClr val="4C0026"/>
        </a:dk2>
        <a:lt2>
          <a:srgbClr val="808080"/>
        </a:lt2>
        <a:accent1>
          <a:srgbClr val="7C1C45"/>
        </a:accent1>
        <a:accent2>
          <a:srgbClr val="C15D75"/>
        </a:accent2>
        <a:accent3>
          <a:srgbClr val="FFFFFF"/>
        </a:accent3>
        <a:accent4>
          <a:srgbClr val="000000"/>
        </a:accent4>
        <a:accent5>
          <a:srgbClr val="BFABB0"/>
        </a:accent5>
        <a:accent6>
          <a:srgbClr val="AF5369"/>
        </a:accent6>
        <a:hlink>
          <a:srgbClr val="C29D8C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47470</TotalTime>
  <Words>2363</Words>
  <Application>Microsoft Office PowerPoint</Application>
  <PresentationFormat>A4 용지(210x297mm)</PresentationFormat>
  <Paragraphs>309</Paragraphs>
  <Slides>13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가는각진제목체</vt:lpstr>
      <vt:lpstr>굴림</vt:lpstr>
      <vt:lpstr>돋움</vt:lpstr>
      <vt:lpstr>맑은 고딕</vt:lpstr>
      <vt:lpstr>문체부 쓰기 흘림체</vt:lpstr>
      <vt:lpstr>Arial</vt:lpstr>
      <vt:lpstr>Wingdings</vt:lpstr>
      <vt:lpstr>1_Default Design</vt:lpstr>
      <vt:lpstr>기본 디자인</vt:lpstr>
      <vt:lpstr>3_Default Design</vt:lpstr>
      <vt:lpstr>5. 리포팅연습(영수증출력 등) 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메리츠화재 IT본부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Department Logo &amp; Slogan</dc:title>
  <dc:creator>홍필두</dc:creator>
  <cp:lastModifiedBy>홍필두</cp:lastModifiedBy>
  <cp:revision>2931</cp:revision>
  <cp:lastPrinted>2015-10-28T04:44:44Z</cp:lastPrinted>
  <dcterms:created xsi:type="dcterms:W3CDTF">2003-10-22T07:02:37Z</dcterms:created>
  <dcterms:modified xsi:type="dcterms:W3CDTF">2022-04-07T23:30:40Z</dcterms:modified>
</cp:coreProperties>
</file>